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19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5A602-8CB1-5946-BA44-4950F239868C}" type="datetimeFigureOut">
              <a:rPr lang="en-US" smtClean="0"/>
              <a:t>5/10/12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DD93E-6C6E-0E43-BE61-BEAEB6126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74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2E547-F36D-41D6-B471-82EA5A1EBA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22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4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5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00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49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29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4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5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4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8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58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4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4F991-A152-814D-97E6-806CFA76EF86}" type="datetimeFigureOut">
              <a:rPr lang="en-US" smtClean="0"/>
              <a:t>5/10/12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586FB-37FD-BA4B-B98B-EEB7F9E57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5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2355850"/>
            <a:ext cx="7681913" cy="206375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FreeBSD </a:t>
            </a:r>
            <a:r>
              <a:rPr lang="en-US" sz="5400" dirty="0"/>
              <a:t>on </a:t>
            </a:r>
            <a:r>
              <a:rPr lang="en-US" sz="5400" dirty="0" smtClean="0"/>
              <a:t>Hyper-V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796135"/>
            <a:ext cx="8261351" cy="1604665"/>
          </a:xfrm>
        </p:spPr>
        <p:txBody>
          <a:bodyPr numCol="2">
            <a:normAutofit fontScale="77500" lnSpcReduction="20000"/>
          </a:bodyPr>
          <a:lstStyle/>
          <a:p>
            <a:r>
              <a:rPr lang="en-US" i="0" dirty="0">
                <a:solidFill>
                  <a:schemeClr val="tx1"/>
                </a:solidFill>
              </a:rPr>
              <a:t>Dr. K. Y. </a:t>
            </a:r>
            <a:r>
              <a:rPr lang="en-US" i="0" dirty="0" smtClean="0">
                <a:solidFill>
                  <a:schemeClr val="tx1"/>
                </a:solidFill>
              </a:rPr>
              <a:t>Srinivasan	       </a:t>
            </a:r>
          </a:p>
          <a:p>
            <a:r>
              <a:rPr lang="en-US" sz="2600" i="0" dirty="0">
                <a:solidFill>
                  <a:schemeClr val="tx1"/>
                </a:solidFill>
              </a:rPr>
              <a:t>Principal </a:t>
            </a:r>
            <a:r>
              <a:rPr lang="en-US" sz="2600" i="0" dirty="0" smtClean="0">
                <a:solidFill>
                  <a:schemeClr val="tx1"/>
                </a:solidFill>
              </a:rPr>
              <a:t>Architect</a:t>
            </a:r>
          </a:p>
          <a:p>
            <a:r>
              <a:rPr lang="en-US" sz="2600" i="0" dirty="0">
                <a:solidFill>
                  <a:schemeClr val="tx1"/>
                </a:solidFill>
              </a:rPr>
              <a:t>Microsoft Corp	</a:t>
            </a:r>
          </a:p>
          <a:p>
            <a:r>
              <a:rPr lang="en-US" sz="2200" i="0" dirty="0" err="1">
                <a:solidFill>
                  <a:schemeClr val="tx1"/>
                </a:solidFill>
              </a:rPr>
              <a:t>kys@</a:t>
            </a:r>
            <a:r>
              <a:rPr lang="en-US" sz="2200" i="0" dirty="0" err="1" smtClean="0">
                <a:solidFill>
                  <a:schemeClr val="tx1"/>
                </a:solidFill>
              </a:rPr>
              <a:t>microsoft.com</a:t>
            </a:r>
            <a:endParaRPr lang="en-US" sz="2200" i="0" dirty="0" smtClean="0">
              <a:solidFill>
                <a:schemeClr val="tx1"/>
              </a:solidFill>
            </a:endParaRPr>
          </a:p>
          <a:p>
            <a:endParaRPr lang="en-US" sz="2600" i="0" dirty="0" smtClean="0">
              <a:solidFill>
                <a:schemeClr val="tx1"/>
              </a:solidFill>
            </a:endParaRPr>
          </a:p>
          <a:p>
            <a:r>
              <a:rPr lang="en-US" i="0" dirty="0" smtClean="0">
                <a:solidFill>
                  <a:schemeClr val="tx1"/>
                </a:solidFill>
              </a:rPr>
              <a:t>Jason Goldschmidt</a:t>
            </a:r>
          </a:p>
          <a:p>
            <a:r>
              <a:rPr lang="en-US" sz="2600" i="0" dirty="0" smtClean="0">
                <a:solidFill>
                  <a:schemeClr val="tx1"/>
                </a:solidFill>
              </a:rPr>
              <a:t>Technical Lead</a:t>
            </a:r>
            <a:endParaRPr lang="en-US" sz="2600" i="0" dirty="0">
              <a:solidFill>
                <a:schemeClr val="tx1"/>
              </a:solidFill>
            </a:endParaRPr>
          </a:p>
          <a:p>
            <a:r>
              <a:rPr lang="en-US" sz="2600" i="0" dirty="0" smtClean="0">
                <a:solidFill>
                  <a:schemeClr val="tx1"/>
                </a:solidFill>
              </a:rPr>
              <a:t>NetApp		    </a:t>
            </a:r>
            <a:endParaRPr lang="en-US" sz="2600" i="0" dirty="0">
              <a:solidFill>
                <a:schemeClr val="tx1"/>
              </a:solidFill>
            </a:endParaRPr>
          </a:p>
          <a:p>
            <a:r>
              <a:rPr lang="en-US" sz="2200" i="0" dirty="0" err="1" smtClean="0">
                <a:solidFill>
                  <a:schemeClr val="tx1"/>
                </a:solidFill>
              </a:rPr>
              <a:t>jgoldsch@netapp.com</a:t>
            </a:r>
            <a:r>
              <a:rPr lang="en-US" sz="2600" i="0" dirty="0" smtClean="0">
                <a:solidFill>
                  <a:schemeClr val="tx1"/>
                </a:solidFill>
              </a:rPr>
              <a:t>	</a:t>
            </a:r>
            <a:endParaRPr lang="en-US" sz="2600" i="0" dirty="0">
              <a:solidFill>
                <a:schemeClr val="tx1"/>
              </a:solidFill>
            </a:endParaRPr>
          </a:p>
          <a:p>
            <a:endParaRPr lang="en-US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020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430212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Support FreeBSD running as a guest on Hyper-V</a:t>
            </a:r>
          </a:p>
          <a:p>
            <a:r>
              <a:rPr lang="en-US" sz="2800" dirty="0" smtClean="0"/>
              <a:t>Collaboration between Microsoft, NetApp and Citrix started in Fall of 2011</a:t>
            </a:r>
          </a:p>
          <a:p>
            <a:pPr lvl="1"/>
            <a:r>
              <a:rPr lang="en-US" sz="2400" dirty="0" smtClean="0"/>
              <a:t>Each company with a vested interest</a:t>
            </a:r>
          </a:p>
          <a:p>
            <a:pPr lvl="1"/>
            <a:r>
              <a:rPr lang="en-US" sz="2400" dirty="0" smtClean="0"/>
              <a:t>Microsoft: Support more guests on Hyper-V</a:t>
            </a:r>
          </a:p>
          <a:p>
            <a:pPr lvl="1"/>
            <a:r>
              <a:rPr lang="en-US" sz="2400" dirty="0" smtClean="0"/>
              <a:t>NetApp &amp; Citrix:  Eventually support our appliances on Hyper-V</a:t>
            </a:r>
          </a:p>
          <a:p>
            <a:r>
              <a:rPr lang="en-US" sz="2800" dirty="0" smtClean="0"/>
              <a:t>FreeBSD 8.2 based development</a:t>
            </a:r>
          </a:p>
          <a:p>
            <a:pPr lvl="1"/>
            <a:r>
              <a:rPr lang="en-US" sz="2400" dirty="0" err="1" smtClean="0"/>
              <a:t>Github</a:t>
            </a:r>
            <a:r>
              <a:rPr lang="en-US" sz="2400" dirty="0" smtClean="0"/>
              <a:t> repository</a:t>
            </a:r>
          </a:p>
          <a:p>
            <a:pPr lvl="1"/>
            <a:r>
              <a:rPr lang="en-US" sz="2400" dirty="0" smtClean="0"/>
              <a:t>Dedicated developers and QA</a:t>
            </a:r>
          </a:p>
        </p:txBody>
      </p:sp>
    </p:spTree>
    <p:extLst>
      <p:ext uri="{BB962C8B-B14F-4D97-AF65-F5344CB8AC3E}">
        <p14:creationId xmlns:p14="http://schemas.microsoft.com/office/powerpoint/2010/main" val="242288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8053" y="513398"/>
            <a:ext cx="3617127" cy="5378917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78" y="178924"/>
            <a:ext cx="546454" cy="5479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5516" y="513398"/>
            <a:ext cx="209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Windows Server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77905" y="914400"/>
            <a:ext cx="1417032" cy="89257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Virtual Machine Management Services (VMMS)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7904" y="2031342"/>
            <a:ext cx="3222970" cy="80575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Virtual Infrastructure Driver (VID)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453548" y="2933738"/>
            <a:ext cx="3247326" cy="80990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Virtualization Service Provider (VSP)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134205" y="3835455"/>
            <a:ext cx="1566669" cy="68089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VMBus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53548" y="3835455"/>
            <a:ext cx="1598034" cy="6808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Drivers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8052" y="5905409"/>
            <a:ext cx="8576079" cy="39282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Windows Hypervisor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96429" y="6385159"/>
            <a:ext cx="8567701" cy="48447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Hardware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806840" y="5061322"/>
            <a:ext cx="2654729" cy="48701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Windows Kernel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085096" y="490845"/>
            <a:ext cx="3936467" cy="5414564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224406" y="3835455"/>
            <a:ext cx="3710105" cy="68089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VMBus</a:t>
            </a:r>
            <a:endParaRPr lang="en-US" dirty="0"/>
          </a:p>
        </p:txBody>
      </p:sp>
      <p:cxnSp>
        <p:nvCxnSpPr>
          <p:cNvPr id="33" name="Straight Arrow Connector 32"/>
          <p:cNvCxnSpPr>
            <a:endCxn id="23" idx="2"/>
          </p:cNvCxnSpPr>
          <p:nvPr/>
        </p:nvCxnSpPr>
        <p:spPr>
          <a:xfrm flipV="1">
            <a:off x="6079459" y="4516345"/>
            <a:ext cx="0" cy="438390"/>
          </a:xfrm>
          <a:prstGeom prst="straightConnector1">
            <a:avLst/>
          </a:prstGeom>
          <a:ln w="76200" cmpd="sng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2896409" y="4516345"/>
            <a:ext cx="0" cy="438390"/>
          </a:xfrm>
          <a:prstGeom prst="straightConnector1">
            <a:avLst/>
          </a:prstGeom>
          <a:ln w="76200" cmpd="sng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896409" y="4954735"/>
            <a:ext cx="3183050" cy="0"/>
          </a:xfrm>
          <a:prstGeom prst="line">
            <a:avLst/>
          </a:prstGeom>
          <a:ln w="76200" cmpd="sng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4752094" y="5070244"/>
            <a:ext cx="2654729" cy="487017"/>
          </a:xfrm>
          <a:prstGeom prst="round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FreeBSD Kernel</a:t>
            </a:r>
            <a:endParaRPr lang="en-US" dirty="0"/>
          </a:p>
        </p:txBody>
      </p:sp>
      <p:sp>
        <p:nvSpPr>
          <p:cNvPr id="53" name="Rounded Rectangle 52"/>
          <p:cNvSpPr/>
          <p:nvPr/>
        </p:nvSpPr>
        <p:spPr>
          <a:xfrm>
            <a:off x="5499961" y="2908133"/>
            <a:ext cx="1157028" cy="31425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ifnet</a:t>
            </a:r>
            <a:endParaRPr lang="en-US" dirty="0"/>
          </a:p>
        </p:txBody>
      </p:sp>
      <p:sp>
        <p:nvSpPr>
          <p:cNvPr id="54" name="Rounded Rectangle 53"/>
          <p:cNvSpPr/>
          <p:nvPr/>
        </p:nvSpPr>
        <p:spPr>
          <a:xfrm>
            <a:off x="4240247" y="2908133"/>
            <a:ext cx="1157028" cy="31425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CAM</a:t>
            </a:r>
            <a:endParaRPr lang="en-US" dirty="0"/>
          </a:p>
        </p:txBody>
      </p:sp>
      <p:sp>
        <p:nvSpPr>
          <p:cNvPr id="58" name="Rounded Rectangle 57"/>
          <p:cNvSpPr/>
          <p:nvPr/>
        </p:nvSpPr>
        <p:spPr>
          <a:xfrm>
            <a:off x="4224406" y="3247736"/>
            <a:ext cx="1157029" cy="5499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StorVSC</a:t>
            </a:r>
            <a:endParaRPr 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5500945" y="3247736"/>
            <a:ext cx="1157028" cy="5499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NetVSC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5223658" y="490845"/>
            <a:ext cx="1711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FreeBSD VM</a:t>
            </a:r>
            <a:endParaRPr lang="en-US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87694" y="1833165"/>
            <a:ext cx="8916505" cy="3635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/>
          <p:cNvSpPr/>
          <p:nvPr/>
        </p:nvSpPr>
        <p:spPr>
          <a:xfrm>
            <a:off x="2267751" y="914400"/>
            <a:ext cx="1417032" cy="89257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Virtual Machine Worker Process (VMWP)  </a:t>
            </a:r>
            <a:endParaRPr lang="en-US" sz="1200" dirty="0"/>
          </a:p>
        </p:txBody>
      </p:sp>
      <p:sp>
        <p:nvSpPr>
          <p:cNvPr id="70" name="Rounded Rectangle 69"/>
          <p:cNvSpPr/>
          <p:nvPr/>
        </p:nvSpPr>
        <p:spPr>
          <a:xfrm>
            <a:off x="6762636" y="3243007"/>
            <a:ext cx="1157028" cy="5499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Utilities</a:t>
            </a:r>
            <a:endParaRPr lang="en-US" dirty="0"/>
          </a:p>
        </p:txBody>
      </p:sp>
      <p:sp>
        <p:nvSpPr>
          <p:cNvPr id="78" name="Rounded Rectangle 77"/>
          <p:cNvSpPr/>
          <p:nvPr/>
        </p:nvSpPr>
        <p:spPr>
          <a:xfrm>
            <a:off x="5381435" y="882730"/>
            <a:ext cx="1417032" cy="89039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Hyper-V Integration Services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8021564" y="1200371"/>
            <a:ext cx="842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 mode</a:t>
            </a:r>
            <a:endParaRPr lang="en-US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8021563" y="1891062"/>
            <a:ext cx="982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Kernel</a:t>
            </a:r>
          </a:p>
          <a:p>
            <a:r>
              <a:rPr lang="en-US" b="1" dirty="0" smtClean="0"/>
              <a:t>mode</a:t>
            </a:r>
            <a:endParaRPr lang="en-US" b="1" dirty="0"/>
          </a:p>
        </p:txBody>
      </p:sp>
      <p:cxnSp>
        <p:nvCxnSpPr>
          <p:cNvPr id="93" name="Straight Arrow Connector 92"/>
          <p:cNvCxnSpPr/>
          <p:nvPr/>
        </p:nvCxnSpPr>
        <p:spPr>
          <a:xfrm>
            <a:off x="1173377" y="5268889"/>
            <a:ext cx="0" cy="87814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72505" y="4228622"/>
            <a:ext cx="71914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87694" y="6592867"/>
            <a:ext cx="71914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87694" y="4228622"/>
            <a:ext cx="0" cy="2364245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7096882" y="5268889"/>
            <a:ext cx="0" cy="87814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" name="Picture 4" descr="11954315391526924611beastie_freebsd_daemon_r_02.svg.m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973" y="0"/>
            <a:ext cx="924393" cy="102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42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128</Words>
  <Application>Microsoft Macintosh PowerPoint</Application>
  <PresentationFormat>On-screen Show (4:3)</PresentationFormat>
  <Paragraphs>42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FreeBSD on Hyper-V</vt:lpstr>
      <vt:lpstr>The Project</vt:lpstr>
      <vt:lpstr>PowerPoint Presentation</vt:lpstr>
    </vt:vector>
  </TitlesOfParts>
  <Company>NetApp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FreeBSD on Hyper-V</dc:title>
  <dc:creator>Jason Goldschmidt</dc:creator>
  <cp:lastModifiedBy>Jason Goldschmidt</cp:lastModifiedBy>
  <cp:revision>1</cp:revision>
  <dcterms:created xsi:type="dcterms:W3CDTF">2012-05-10T14:31:46Z</dcterms:created>
  <dcterms:modified xsi:type="dcterms:W3CDTF">2012-05-10T15:03:32Z</dcterms:modified>
</cp:coreProperties>
</file>