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74" r:id="rId6"/>
    <p:sldId id="284" r:id="rId7"/>
    <p:sldId id="317" r:id="rId8"/>
    <p:sldId id="346" r:id="rId9"/>
    <p:sldId id="34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7" autoAdjust="0"/>
    <p:restoredTop sz="94586" autoAdjust="0"/>
  </p:normalViewPr>
  <p:slideViewPr>
    <p:cSldViewPr snapToGrid="0">
      <p:cViewPr varScale="1">
        <p:scale>
          <a:sx n="99" d="100"/>
          <a:sy n="99" d="100"/>
        </p:scale>
        <p:origin x="-212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8D6CE-0217-4D5B-93CF-5C5403BA575A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BA9E6-9EF3-4188-8AE2-4E3BA28C6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7425"/>
            <a:ext cx="7772400" cy="1470025"/>
          </a:xfrm>
        </p:spPr>
        <p:txBody>
          <a:bodyPr/>
          <a:lstStyle>
            <a:lvl1pPr>
              <a:defRPr b="0" cap="none" spc="0">
                <a:ln w="18415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13BF7-DFBA-442B-AD1D-520A45B13ADF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74FF-F4C1-4ED4-AF39-5C7F178F5B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7425"/>
            <a:ext cx="7772400" cy="1470025"/>
          </a:xfrm>
        </p:spPr>
        <p:txBody>
          <a:bodyPr/>
          <a:lstStyle>
            <a:lvl1pPr>
              <a:defRPr b="0" cap="none" spc="0">
                <a:ln w="18415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13BF7-DFBA-442B-AD1D-520A45B13ADF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74FF-F4C1-4ED4-AF39-5C7F178F5B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13BF7-DFBA-442B-AD1D-520A45B13ADF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74FF-F4C1-4ED4-AF39-5C7F178F5B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987425"/>
            <a:ext cx="7772400" cy="1470025"/>
          </a:xfrm>
        </p:spPr>
        <p:txBody>
          <a:bodyPr/>
          <a:lstStyle>
            <a:lvl1pPr>
              <a:defRPr b="0" cap="none" spc="0">
                <a:ln w="18415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>
            <a:lvl1pPr>
              <a:defRPr sz="2800">
                <a:latin typeface="Myriad Pro" pitchFamily="34" charset="0"/>
              </a:defRPr>
            </a:lvl1pPr>
            <a:lvl2pPr>
              <a:defRPr sz="2400">
                <a:latin typeface="Myriad Pro" pitchFamily="34" charset="0"/>
              </a:defRPr>
            </a:lvl2pPr>
            <a:lvl3pPr>
              <a:defRPr sz="2000">
                <a:latin typeface="Myriad Pro" pitchFamily="34" charset="0"/>
              </a:defRPr>
            </a:lvl3pPr>
            <a:lvl4pPr>
              <a:defRPr sz="1800">
                <a:latin typeface="Myriad Pro" pitchFamily="34" charset="0"/>
              </a:defRPr>
            </a:lvl4pPr>
            <a:lvl5pPr>
              <a:defRPr sz="1600">
                <a:latin typeface="Myriad Pro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13BF7-DFBA-442B-AD1D-520A45B13ADF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74FF-F4C1-4ED4-AF39-5C7F178F5B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609600"/>
          </a:xfrm>
        </p:spPr>
        <p:txBody>
          <a:bodyPr>
            <a:normAutofit/>
          </a:bodyPr>
          <a:lstStyle>
            <a:lvl1pPr algn="l">
              <a:defRPr sz="3600" b="0" cap="none" spc="0">
                <a:ln w="18415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027237"/>
            <a:ext cx="4038600" cy="4525963"/>
          </a:xfrm>
        </p:spPr>
        <p:txBody>
          <a:bodyPr/>
          <a:lstStyle>
            <a:lvl1pPr>
              <a:defRPr sz="2800">
                <a:latin typeface="Myriad Pro" pitchFamily="34" charset="0"/>
              </a:defRPr>
            </a:lvl1pPr>
            <a:lvl2pPr>
              <a:defRPr sz="2400">
                <a:latin typeface="Myriad Pro" pitchFamily="34" charset="0"/>
              </a:defRPr>
            </a:lvl2pPr>
            <a:lvl3pPr>
              <a:defRPr sz="2000">
                <a:latin typeface="Myriad Pro" pitchFamily="34" charset="0"/>
              </a:defRPr>
            </a:lvl3pPr>
            <a:lvl4pPr>
              <a:defRPr sz="1800">
                <a:latin typeface="Myriad Pro" pitchFamily="34" charset="0"/>
              </a:defRPr>
            </a:lvl4pPr>
            <a:lvl5pPr>
              <a:defRPr sz="1800">
                <a:latin typeface="Myriad Pro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27237"/>
            <a:ext cx="4038600" cy="4525963"/>
          </a:xfrm>
        </p:spPr>
        <p:txBody>
          <a:bodyPr/>
          <a:lstStyle>
            <a:lvl1pPr>
              <a:defRPr sz="2800">
                <a:latin typeface="Myriad Pro" pitchFamily="34" charset="0"/>
              </a:defRPr>
            </a:lvl1pPr>
            <a:lvl2pPr>
              <a:defRPr sz="2400">
                <a:latin typeface="Myriad Pro" pitchFamily="34" charset="0"/>
              </a:defRPr>
            </a:lvl2pPr>
            <a:lvl3pPr>
              <a:defRPr sz="2000">
                <a:latin typeface="Myriad Pro" pitchFamily="34" charset="0"/>
              </a:defRPr>
            </a:lvl3pPr>
            <a:lvl4pPr>
              <a:defRPr sz="1800">
                <a:latin typeface="Myriad Pro" pitchFamily="34" charset="0"/>
              </a:defRPr>
            </a:lvl4pPr>
            <a:lvl5pPr>
              <a:defRPr sz="1800">
                <a:latin typeface="Myriad Pro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13BF7-DFBA-442B-AD1D-520A45B13ADF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74FF-F4C1-4ED4-AF39-5C7F178F5B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609600"/>
          </a:xfrm>
        </p:spPr>
        <p:txBody>
          <a:bodyPr>
            <a:normAutofit/>
          </a:bodyPr>
          <a:lstStyle>
            <a:lvl1pPr algn="l">
              <a:defRPr sz="3600" b="0" cap="none" spc="0">
                <a:ln w="18415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13BF7-DFBA-442B-AD1D-520A45B13ADF}" type="datetimeFigureOut">
              <a:rPr lang="en-US" smtClean="0"/>
              <a:pPr/>
              <a:t>9/27/13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474FF-F4C1-4ED4-AF39-5C7F178F5B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0" r:id="rId4"/>
    <p:sldLayoutId id="214748365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svnweb.freebsd.org/base/projects/amd64_xen_pv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xenbits.xen.org/gitweb/?p=people/royger/freebsd.git;a=shortlog;h=refs/heads/pvhvm_v6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roger.pau@citrix.co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4582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Xen Status Update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1828800"/>
            <a:ext cx="7772400" cy="1752600"/>
          </a:xfrm>
        </p:spPr>
        <p:txBody>
          <a:bodyPr/>
          <a:lstStyle/>
          <a:p>
            <a:r>
              <a:rPr lang="en-US" dirty="0" err="1" smtClean="0"/>
              <a:t>EuroBSDCon</a:t>
            </a:r>
            <a:r>
              <a:rPr lang="en-US" dirty="0" smtClean="0"/>
              <a:t> </a:t>
            </a:r>
            <a:r>
              <a:rPr lang="en-US" dirty="0" smtClean="0"/>
              <a:t>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SpectraLogic</a:t>
            </a:r>
            <a:r>
              <a:rPr lang="en-US" dirty="0" smtClean="0"/>
              <a:t> sponsored project</a:t>
            </a:r>
          </a:p>
          <a:p>
            <a:r>
              <a:rPr lang="en-US" dirty="0" smtClean="0"/>
              <a:t>Currently multi</a:t>
            </a:r>
            <a:r>
              <a:rPr lang="en-US" dirty="0" smtClean="0"/>
              <a:t>-user</a:t>
            </a:r>
          </a:p>
          <a:p>
            <a:r>
              <a:rPr lang="en-US" dirty="0" smtClean="0"/>
              <a:t>More bug fixing needed</a:t>
            </a:r>
          </a:p>
          <a:p>
            <a:r>
              <a:rPr lang="en-US" dirty="0" smtClean="0"/>
              <a:t>Contact </a:t>
            </a:r>
            <a:r>
              <a:rPr lang="en-US" dirty="0" err="1" smtClean="0"/>
              <a:t>cherry@freebsd.org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://svnweb.freebsd.org/base/projects/amd64_xen_pv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FreeBSD PV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SpectraLogic</a:t>
            </a:r>
            <a:r>
              <a:rPr lang="en-US" dirty="0" smtClean="0"/>
              <a:t> sponsored project</a:t>
            </a:r>
          </a:p>
          <a:p>
            <a:r>
              <a:rPr lang="en-US" dirty="0" smtClean="0"/>
              <a:t>Follows PV project completion</a:t>
            </a:r>
          </a:p>
          <a:p>
            <a:r>
              <a:rPr lang="en-US" dirty="0" smtClean="0"/>
              <a:t>Tasks</a:t>
            </a:r>
          </a:p>
          <a:p>
            <a:pPr lvl="1"/>
            <a:r>
              <a:rPr lang="en-US" dirty="0" smtClean="0"/>
              <a:t>Port Dom0 tool stack</a:t>
            </a:r>
          </a:p>
          <a:p>
            <a:pPr lvl="1"/>
            <a:r>
              <a:rPr lang="en-US" dirty="0" smtClean="0"/>
              <a:t>Implement missing Xen back-end drivers</a:t>
            </a:r>
          </a:p>
          <a:p>
            <a:pPr lvl="1"/>
            <a:r>
              <a:rPr lang="en-US" dirty="0" smtClean="0"/>
              <a:t>Minor changes to kernel startup</a:t>
            </a:r>
          </a:p>
          <a:p>
            <a:r>
              <a:rPr lang="en-US" dirty="0" smtClean="0"/>
              <a:t>Contact </a:t>
            </a:r>
            <a:r>
              <a:rPr lang="en-US" dirty="0" err="1"/>
              <a:t>cherry@freebsd.org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FreeBSD PV Dom0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Currently missing several PV optimizations</a:t>
            </a:r>
          </a:p>
          <a:p>
            <a:pPr lvl="1"/>
            <a:r>
              <a:rPr lang="en-US" dirty="0" smtClean="0"/>
              <a:t>Direct dispatch event channels</a:t>
            </a:r>
          </a:p>
          <a:p>
            <a:pPr lvl="1"/>
            <a:r>
              <a:rPr lang="en-US" dirty="0" smtClean="0"/>
              <a:t>PV Timer </a:t>
            </a:r>
            <a:r>
              <a:rPr lang="en-US" dirty="0" smtClean="0"/>
              <a:t>driver</a:t>
            </a:r>
          </a:p>
          <a:p>
            <a:pPr lvl="1"/>
            <a:r>
              <a:rPr lang="en-US" dirty="0" smtClean="0"/>
              <a:t>IPIs delivered via event channels</a:t>
            </a:r>
            <a:endParaRPr lang="en-US" dirty="0" smtClean="0"/>
          </a:p>
          <a:p>
            <a:pPr lvl="1"/>
            <a:r>
              <a:rPr lang="en-US" dirty="0" smtClean="0"/>
              <a:t>MSI/MSI-X/</a:t>
            </a:r>
            <a:r>
              <a:rPr lang="en-US" dirty="0" smtClean="0"/>
              <a:t>PIRQ (</a:t>
            </a:r>
            <a:r>
              <a:rPr lang="en-US" dirty="0" smtClean="0"/>
              <a:t>for physical device pass-through) </a:t>
            </a:r>
            <a:r>
              <a:rPr lang="en-US" dirty="0" smtClean="0"/>
              <a:t>delivered </a:t>
            </a:r>
            <a:r>
              <a:rPr lang="en-US" dirty="0" smtClean="0"/>
              <a:t>via event channels</a:t>
            </a:r>
          </a:p>
          <a:p>
            <a:pPr lvl="1"/>
            <a:r>
              <a:rPr lang="en-US" dirty="0" smtClean="0"/>
              <a:t>New event </a:t>
            </a:r>
            <a:r>
              <a:rPr lang="en-US" dirty="0" smtClean="0"/>
              <a:t>channel API </a:t>
            </a:r>
            <a:r>
              <a:rPr lang="en-US" dirty="0" smtClean="0"/>
              <a:t>(improved efficiency and more </a:t>
            </a:r>
            <a:r>
              <a:rPr lang="en-US" dirty="0" smtClean="0"/>
              <a:t>channels)</a:t>
            </a:r>
          </a:p>
          <a:p>
            <a:pPr lvl="1"/>
            <a:r>
              <a:rPr lang="en-US" dirty="0" smtClean="0"/>
              <a:t>PV aware locking primitives</a:t>
            </a:r>
            <a:endParaRPr lang="en-US" dirty="0"/>
          </a:p>
          <a:p>
            <a:r>
              <a:rPr lang="en-US" dirty="0" smtClean="0"/>
              <a:t>SpectraLogic and Citrix patches</a:t>
            </a:r>
          </a:p>
          <a:p>
            <a:pPr lvl="1"/>
            <a:r>
              <a:rPr lang="en-US" dirty="0" smtClean="0"/>
              <a:t>Supports first </a:t>
            </a:r>
            <a:r>
              <a:rPr lang="en-US" dirty="0" smtClean="0"/>
              <a:t>three </a:t>
            </a:r>
            <a:r>
              <a:rPr lang="en-US" dirty="0" smtClean="0"/>
              <a:t>items</a:t>
            </a:r>
            <a:endParaRPr lang="en-US" dirty="0">
              <a:hlinkClick r:id="rId2"/>
            </a:endParaRPr>
          </a:p>
          <a:p>
            <a:pPr lvl="1"/>
            <a:r>
              <a:rPr lang="en-US" dirty="0" smtClean="0"/>
              <a:t>All merged into FreeBSD/head</a:t>
            </a:r>
          </a:p>
          <a:p>
            <a:pPr lvl="1"/>
            <a:r>
              <a:rPr lang="en-US" dirty="0" smtClean="0"/>
              <a:t>Xen HVM support in GENERIC for 10.0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FreeBSD HVM with PV Acceleration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0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“Full PV with the performance of Hardware Assisted Paging (HAP)”</a:t>
            </a:r>
          </a:p>
          <a:p>
            <a:r>
              <a:rPr lang="en-US" dirty="0" smtClean="0"/>
              <a:t>Xen support started by Oracle in late 2011</a:t>
            </a:r>
          </a:p>
          <a:p>
            <a:r>
              <a:rPr lang="en-US" dirty="0" smtClean="0"/>
              <a:t>Scheduled for Xen 4.3 release</a:t>
            </a:r>
          </a:p>
          <a:p>
            <a:r>
              <a:rPr lang="en-US" dirty="0"/>
              <a:t>Roger Pau </a:t>
            </a:r>
            <a:r>
              <a:rPr lang="en-US" dirty="0" err="1"/>
              <a:t>Monné</a:t>
            </a:r>
            <a:r>
              <a:rPr lang="en-US" dirty="0"/>
              <a:t> </a:t>
            </a:r>
            <a:r>
              <a:rPr lang="en-US" dirty="0" smtClean="0">
                <a:hlinkClick r:id="rId2"/>
              </a:rPr>
              <a:t>roger.pau</a:t>
            </a:r>
            <a:r>
              <a:rPr lang="en-US" dirty="0">
                <a:hlinkClick r:id="rId2"/>
              </a:rPr>
              <a:t>@</a:t>
            </a:r>
            <a:r>
              <a:rPr lang="en-US" dirty="0" smtClean="0">
                <a:hlinkClick r:id="rId2"/>
              </a:rPr>
              <a:t>citrix.com</a:t>
            </a:r>
            <a:r>
              <a:rPr lang="en-US" dirty="0" smtClean="0"/>
              <a:t> hopes to begin FreeBSD support after HVM PV support is complete.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FreeBSD PV in HVM Container (PVH)</a:t>
            </a:r>
          </a:p>
        </p:txBody>
      </p:sp>
    </p:spTree>
    <p:extLst>
      <p:ext uri="{BB962C8B-B14F-4D97-AF65-F5344CB8AC3E}">
        <p14:creationId xmlns:p14="http://schemas.microsoft.com/office/powerpoint/2010/main" val="160070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ect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Owner xmlns="a78bd047-b984-4a8c-9167-b0a702c6fb9e">
      <UserInfo>
        <DisplayName/>
        <AccountId xsi:nil="true"/>
        <AccountType/>
      </UserInfo>
    </Own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3C3ECF5505274090222CB2CF0E4DD6" ma:contentTypeVersion="4" ma:contentTypeDescription="Create a new document." ma:contentTypeScope="" ma:versionID="0e3b913f4757f6a2a61d0cfd97e4c990">
  <xsd:schema xmlns:xsd="http://www.w3.org/2001/XMLSchema" xmlns:p="http://schemas.microsoft.com/office/2006/metadata/properties" xmlns:ns1="a78bd047-b984-4a8c-9167-b0a702c6fb9e" targetNamespace="http://schemas.microsoft.com/office/2006/metadata/properties" ma:root="true" ma:fieldsID="0b9eb2d4bfebf7e1f686ee655e84f184" ns1:_="">
    <xsd:import namespace="a78bd047-b984-4a8c-9167-b0a702c6fb9e"/>
    <xsd:element name="properties">
      <xsd:complexType>
        <xsd:sequence>
          <xsd:element name="documentManagement">
            <xsd:complexType>
              <xsd:all>
                <xsd:element ref="ns1:Own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a78bd047-b984-4a8c-9167-b0a702c6fb9e" elementFormDefault="qualified">
    <xsd:import namespace="http://schemas.microsoft.com/office/2006/documentManagement/types"/>
    <xsd:element name="Owner" ma:index="0" nillable="true" ma:displayName="Owner" ma:list="UserInfo" ma:internalName="Owner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 ma:readOnly="tru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B266E01-DA40-458D-969F-80FA936AAF2E}">
  <ds:schemaRefs>
    <ds:schemaRef ds:uri="http://schemas.microsoft.com/office/2006/metadata/properties"/>
    <ds:schemaRef ds:uri="a78bd047-b984-4a8c-9167-b0a702c6fb9e"/>
  </ds:schemaRefs>
</ds:datastoreItem>
</file>

<file path=customXml/itemProps2.xml><?xml version="1.0" encoding="utf-8"?>
<ds:datastoreItem xmlns:ds="http://schemas.openxmlformats.org/officeDocument/2006/customXml" ds:itemID="{BA6E0AA6-29D2-40D7-BA77-80BAA68BDC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84A6D6-0360-4DAE-8D9C-DA45774D96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8bd047-b984-4a8c-9167-b0a702c6fb9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Spectra</Template>
  <TotalTime>7319</TotalTime>
  <Words>197</Words>
  <Application>Microsoft Macintosh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Spectra</vt:lpstr>
      <vt:lpstr>Xen Status Update</vt:lpstr>
      <vt:lpstr>FreeBSD PV</vt:lpstr>
      <vt:lpstr>FreeBSD PV Dom0</vt:lpstr>
      <vt:lpstr>FreeBSD HVM with PV Acceleration</vt:lpstr>
      <vt:lpstr>FreeBSD PV in HVM Container (PVH)</vt:lpstr>
      <vt:lpstr>Questions?</vt:lpstr>
    </vt:vector>
  </TitlesOfParts>
  <Company>Spectra Logic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Redline Project</dc:title>
  <dc:creator>Doug Drees</dc:creator>
  <cp:lastModifiedBy>Justin Gibbs</cp:lastModifiedBy>
  <cp:revision>367</cp:revision>
  <dcterms:created xsi:type="dcterms:W3CDTF">2011-12-05T16:23:08Z</dcterms:created>
  <dcterms:modified xsi:type="dcterms:W3CDTF">2013-09-27T10:11:04Z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0x0101005E3C3ECF5505274090222CB2CF0E4DD6</vt:lpwstr>
  </property>
</Properties>
</file>