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2" r:id="rId12"/>
    <p:sldId id="264" r:id="rId13"/>
    <p:sldId id="265" r:id="rId14"/>
    <p:sldId id="266" r:id="rId15"/>
    <p:sldId id="267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D34A24-E4AE-4641-B65D-C7B77BBA0AD1}" v="345" dt="2022-11-02T07:10:09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uradeep Chakrabarti" userId="c0f97f6a-d24c-4d24-aa80-5f261e1fda65" providerId="ADAL" clId="{21D34A24-E4AE-4641-B65D-C7B77BBA0AD1}"/>
    <pc:docChg chg="undo redo custSel addSld delSld modSld">
      <pc:chgData name="Souradeep Chakrabarti" userId="c0f97f6a-d24c-4d24-aa80-5f261e1fda65" providerId="ADAL" clId="{21D34A24-E4AE-4641-B65D-C7B77BBA0AD1}" dt="2022-11-03T17:59:33.677" v="5019" actId="14100"/>
      <pc:docMkLst>
        <pc:docMk/>
      </pc:docMkLst>
      <pc:sldChg chg="delSp modSp mod delDesignElem">
        <pc:chgData name="Souradeep Chakrabarti" userId="c0f97f6a-d24c-4d24-aa80-5f261e1fda65" providerId="ADAL" clId="{21D34A24-E4AE-4641-B65D-C7B77BBA0AD1}" dt="2022-10-24T06:44:11.917" v="206" actId="27636"/>
        <pc:sldMkLst>
          <pc:docMk/>
          <pc:sldMk cId="3180571857" sldId="256"/>
        </pc:sldMkLst>
        <pc:spChg chg="mod">
          <ac:chgData name="Souradeep Chakrabarti" userId="c0f97f6a-d24c-4d24-aa80-5f261e1fda65" providerId="ADAL" clId="{21D34A24-E4AE-4641-B65D-C7B77BBA0AD1}" dt="2022-10-24T06:44:11.917" v="206" actId="27636"/>
          <ac:spMkLst>
            <pc:docMk/>
            <pc:sldMk cId="3180571857" sldId="256"/>
            <ac:spMk id="2" creationId="{DCDA48EA-A1FC-F69E-9FB3-645C41CE2196}"/>
          </ac:spMkLst>
        </pc:spChg>
        <pc:spChg chg="mod">
          <ac:chgData name="Souradeep Chakrabarti" userId="c0f97f6a-d24c-4d24-aa80-5f261e1fda65" providerId="ADAL" clId="{21D34A24-E4AE-4641-B65D-C7B77BBA0AD1}" dt="2022-10-24T06:43:38.773" v="202" actId="27636"/>
          <ac:spMkLst>
            <pc:docMk/>
            <pc:sldMk cId="3180571857" sldId="256"/>
            <ac:spMk id="3" creationId="{F03D178E-DF1B-27ED-1680-D12FC589B45C}"/>
          </ac:spMkLst>
        </pc:spChg>
        <pc:spChg chg="del">
          <ac:chgData name="Souradeep Chakrabarti" userId="c0f97f6a-d24c-4d24-aa80-5f261e1fda65" providerId="ADAL" clId="{21D34A24-E4AE-4641-B65D-C7B77BBA0AD1}" dt="2022-10-24T06:43:08.347" v="193"/>
          <ac:spMkLst>
            <pc:docMk/>
            <pc:sldMk cId="3180571857" sldId="256"/>
            <ac:spMk id="9" creationId="{729F2144-48B7-4730-955E-365ECED3ABE0}"/>
          </ac:spMkLst>
        </pc:spChg>
        <pc:spChg chg="del">
          <ac:chgData name="Souradeep Chakrabarti" userId="c0f97f6a-d24c-4d24-aa80-5f261e1fda65" providerId="ADAL" clId="{21D34A24-E4AE-4641-B65D-C7B77BBA0AD1}" dt="2022-10-24T06:43:08.347" v="193"/>
          <ac:spMkLst>
            <pc:docMk/>
            <pc:sldMk cId="3180571857" sldId="256"/>
            <ac:spMk id="11" creationId="{E765FF50-D2F9-4A4F-86ED-F101E172BA93}"/>
          </ac:spMkLst>
        </pc:spChg>
        <pc:spChg chg="del">
          <ac:chgData name="Souradeep Chakrabarti" userId="c0f97f6a-d24c-4d24-aa80-5f261e1fda65" providerId="ADAL" clId="{21D34A24-E4AE-4641-B65D-C7B77BBA0AD1}" dt="2022-10-24T06:43:08.347" v="193"/>
          <ac:spMkLst>
            <pc:docMk/>
            <pc:sldMk cId="3180571857" sldId="256"/>
            <ac:spMk id="13" creationId="{04D834C7-8223-43DA-AA30-E15A1BC7BB4E}"/>
          </ac:spMkLst>
        </pc:spChg>
        <pc:spChg chg="del">
          <ac:chgData name="Souradeep Chakrabarti" userId="c0f97f6a-d24c-4d24-aa80-5f261e1fda65" providerId="ADAL" clId="{21D34A24-E4AE-4641-B65D-C7B77BBA0AD1}" dt="2022-10-24T06:43:08.347" v="193"/>
          <ac:spMkLst>
            <pc:docMk/>
            <pc:sldMk cId="3180571857" sldId="256"/>
            <ac:spMk id="15" creationId="{B62DE6C5-8EB8-4E41-B0FF-93563AA4C56C}"/>
          </ac:spMkLst>
        </pc:spChg>
      </pc:sldChg>
      <pc:sldChg chg="modSp new mod">
        <pc:chgData name="Souradeep Chakrabarti" userId="c0f97f6a-d24c-4d24-aa80-5f261e1fda65" providerId="ADAL" clId="{21D34A24-E4AE-4641-B65D-C7B77BBA0AD1}" dt="2022-10-31T14:15:36.347" v="4715" actId="20577"/>
        <pc:sldMkLst>
          <pc:docMk/>
          <pc:sldMk cId="2670199377" sldId="257"/>
        </pc:sldMkLst>
        <pc:spChg chg="mod">
          <ac:chgData name="Souradeep Chakrabarti" userId="c0f97f6a-d24c-4d24-aa80-5f261e1fda65" providerId="ADAL" clId="{21D34A24-E4AE-4641-B65D-C7B77BBA0AD1}" dt="2022-10-31T14:15:36.347" v="4715" actId="20577"/>
          <ac:spMkLst>
            <pc:docMk/>
            <pc:sldMk cId="2670199377" sldId="257"/>
            <ac:spMk id="2" creationId="{C3AB44AD-8EFE-32E7-E33B-62D6BB6D910E}"/>
          </ac:spMkLst>
        </pc:spChg>
        <pc:spChg chg="mod">
          <ac:chgData name="Souradeep Chakrabarti" userId="c0f97f6a-d24c-4d24-aa80-5f261e1fda65" providerId="ADAL" clId="{21D34A24-E4AE-4641-B65D-C7B77BBA0AD1}" dt="2022-10-31T06:22:06.686" v="4628" actId="20577"/>
          <ac:spMkLst>
            <pc:docMk/>
            <pc:sldMk cId="2670199377" sldId="257"/>
            <ac:spMk id="3" creationId="{162BFBAD-6929-4EB1-606C-15716A3CAD64}"/>
          </ac:spMkLst>
        </pc:spChg>
      </pc:sldChg>
      <pc:sldChg chg="addSp delSp modSp new mod setBg">
        <pc:chgData name="Souradeep Chakrabarti" userId="c0f97f6a-d24c-4d24-aa80-5f261e1fda65" providerId="ADAL" clId="{21D34A24-E4AE-4641-B65D-C7B77BBA0AD1}" dt="2022-11-03T17:59:33.677" v="5019" actId="14100"/>
        <pc:sldMkLst>
          <pc:docMk/>
          <pc:sldMk cId="1231956053" sldId="258"/>
        </pc:sldMkLst>
        <pc:spChg chg="mod">
          <ac:chgData name="Souradeep Chakrabarti" userId="c0f97f6a-d24c-4d24-aa80-5f261e1fda65" providerId="ADAL" clId="{21D34A24-E4AE-4641-B65D-C7B77BBA0AD1}" dt="2022-10-24T06:44:11.701" v="205"/>
          <ac:spMkLst>
            <pc:docMk/>
            <pc:sldMk cId="1231956053" sldId="258"/>
            <ac:spMk id="2" creationId="{3A2BC709-CCC0-7B05-5B6B-05C85C239850}"/>
          </ac:spMkLst>
        </pc:spChg>
        <pc:spChg chg="del">
          <ac:chgData name="Souradeep Chakrabarti" userId="c0f97f6a-d24c-4d24-aa80-5f261e1fda65" providerId="ADAL" clId="{21D34A24-E4AE-4641-B65D-C7B77BBA0AD1}" dt="2022-10-24T04:03:48.529" v="51" actId="1032"/>
          <ac:spMkLst>
            <pc:docMk/>
            <pc:sldMk cId="1231956053" sldId="258"/>
            <ac:spMk id="3" creationId="{E3F204FF-F45B-F76A-9D1F-0D56881FCF1F}"/>
          </ac:spMkLst>
        </pc:spChg>
        <pc:spChg chg="add del">
          <ac:chgData name="Souradeep Chakrabarti" userId="c0f97f6a-d24c-4d24-aa80-5f261e1fda65" providerId="ADAL" clId="{21D34A24-E4AE-4641-B65D-C7B77BBA0AD1}" dt="2022-10-24T05:34:32.137" v="118" actId="26606"/>
          <ac:spMkLst>
            <pc:docMk/>
            <pc:sldMk cId="1231956053" sldId="258"/>
            <ac:spMk id="9" creationId="{0BABF38A-8A0D-492E-BD20-6CF4D46B50BD}"/>
          </ac:spMkLst>
        </pc:spChg>
        <pc:spChg chg="add del">
          <ac:chgData name="Souradeep Chakrabarti" userId="c0f97f6a-d24c-4d24-aa80-5f261e1fda65" providerId="ADAL" clId="{21D34A24-E4AE-4641-B65D-C7B77BBA0AD1}" dt="2022-10-24T05:34:32.137" v="118" actId="26606"/>
          <ac:spMkLst>
            <pc:docMk/>
            <pc:sldMk cId="1231956053" sldId="258"/>
            <ac:spMk id="13" creationId="{EB614023-3F38-44EB-8ABB-B52E5B9E222A}"/>
          </ac:spMkLst>
        </pc:spChg>
        <pc:spChg chg="add del">
          <ac:chgData name="Souradeep Chakrabarti" userId="c0f97f6a-d24c-4d24-aa80-5f261e1fda65" providerId="ADAL" clId="{21D34A24-E4AE-4641-B65D-C7B77BBA0AD1}" dt="2022-10-24T05:34:32.137" v="118" actId="26606"/>
          <ac:spMkLst>
            <pc:docMk/>
            <pc:sldMk cId="1231956053" sldId="258"/>
            <ac:spMk id="15" creationId="{8C5F9310-ED3E-45B9-9D97-AC0F2C89009B}"/>
          </ac:spMkLst>
        </pc:spChg>
        <pc:spChg chg="add del">
          <ac:chgData name="Souradeep Chakrabarti" userId="c0f97f6a-d24c-4d24-aa80-5f261e1fda65" providerId="ADAL" clId="{21D34A24-E4AE-4641-B65D-C7B77BBA0AD1}" dt="2022-10-24T05:34:32.137" v="118" actId="26606"/>
          <ac:spMkLst>
            <pc:docMk/>
            <pc:sldMk cId="1231956053" sldId="258"/>
            <ac:spMk id="17" creationId="{8D2A0DB3-EF43-4032-9B27-954E12CCB688}"/>
          </ac:spMkLst>
        </pc:spChg>
        <pc:graphicFrameChg chg="add mod modGraphic">
          <ac:chgData name="Souradeep Chakrabarti" userId="c0f97f6a-d24c-4d24-aa80-5f261e1fda65" providerId="ADAL" clId="{21D34A24-E4AE-4641-B65D-C7B77BBA0AD1}" dt="2022-10-24T06:44:11.701" v="205"/>
          <ac:graphicFrameMkLst>
            <pc:docMk/>
            <pc:sldMk cId="1231956053" sldId="258"/>
            <ac:graphicFrameMk id="4" creationId="{500996C0-0E83-D3FE-C148-64057263EEB5}"/>
          </ac:graphicFrameMkLst>
        </pc:graphicFrameChg>
        <pc:picChg chg="add del">
          <ac:chgData name="Souradeep Chakrabarti" userId="c0f97f6a-d24c-4d24-aa80-5f261e1fda65" providerId="ADAL" clId="{21D34A24-E4AE-4641-B65D-C7B77BBA0AD1}" dt="2022-10-24T05:32:49.820" v="112" actId="22"/>
          <ac:picMkLst>
            <pc:docMk/>
            <pc:sldMk cId="1231956053" sldId="258"/>
            <ac:picMk id="5" creationId="{8DD07B35-34EE-E7B6-55F6-0DE69AAB37A7}"/>
          </ac:picMkLst>
        </pc:picChg>
        <pc:picChg chg="add del mod">
          <ac:chgData name="Souradeep Chakrabarti" userId="c0f97f6a-d24c-4d24-aa80-5f261e1fda65" providerId="ADAL" clId="{21D34A24-E4AE-4641-B65D-C7B77BBA0AD1}" dt="2022-10-24T05:34:07.779" v="116" actId="22"/>
          <ac:picMkLst>
            <pc:docMk/>
            <pc:sldMk cId="1231956053" sldId="258"/>
            <ac:picMk id="7" creationId="{E3802B24-3488-ECEF-4877-F7BB7CF71D53}"/>
          </ac:picMkLst>
        </pc:picChg>
        <pc:picChg chg="add del mod">
          <ac:chgData name="Souradeep Chakrabarti" userId="c0f97f6a-d24c-4d24-aa80-5f261e1fda65" providerId="ADAL" clId="{21D34A24-E4AE-4641-B65D-C7B77BBA0AD1}" dt="2022-10-24T05:37:08.292" v="123" actId="478"/>
          <ac:picMkLst>
            <pc:docMk/>
            <pc:sldMk cId="1231956053" sldId="258"/>
            <ac:picMk id="10" creationId="{B489B99B-541A-7160-9C49-FBCD80D8F7D9}"/>
          </ac:picMkLst>
        </pc:picChg>
        <pc:picChg chg="add del">
          <ac:chgData name="Souradeep Chakrabarti" userId="c0f97f6a-d24c-4d24-aa80-5f261e1fda65" providerId="ADAL" clId="{21D34A24-E4AE-4641-B65D-C7B77BBA0AD1}" dt="2022-10-24T05:34:32.137" v="118" actId="26606"/>
          <ac:picMkLst>
            <pc:docMk/>
            <pc:sldMk cId="1231956053" sldId="258"/>
            <ac:picMk id="11" creationId="{1CB7E8AE-A3AC-4BB7-A5C6-F00EC697B265}"/>
          </ac:picMkLst>
        </pc:picChg>
        <pc:picChg chg="add mod">
          <ac:chgData name="Souradeep Chakrabarti" userId="c0f97f6a-d24c-4d24-aa80-5f261e1fda65" providerId="ADAL" clId="{21D34A24-E4AE-4641-B65D-C7B77BBA0AD1}" dt="2022-11-03T17:59:33.677" v="5019" actId="14100"/>
          <ac:picMkLst>
            <pc:docMk/>
            <pc:sldMk cId="1231956053" sldId="258"/>
            <ac:picMk id="14" creationId="{F4C7F567-4A4A-C6C0-6E3A-8348FF1EED21}"/>
          </ac:picMkLst>
        </pc:picChg>
      </pc:sldChg>
      <pc:sldChg chg="modSp new mod">
        <pc:chgData name="Souradeep Chakrabarti" userId="c0f97f6a-d24c-4d24-aa80-5f261e1fda65" providerId="ADAL" clId="{21D34A24-E4AE-4641-B65D-C7B77BBA0AD1}" dt="2022-10-24T08:20:05.696" v="1539" actId="255"/>
        <pc:sldMkLst>
          <pc:docMk/>
          <pc:sldMk cId="2734514151" sldId="259"/>
        </pc:sldMkLst>
        <pc:spChg chg="mod">
          <ac:chgData name="Souradeep Chakrabarti" userId="c0f97f6a-d24c-4d24-aa80-5f261e1fda65" providerId="ADAL" clId="{21D34A24-E4AE-4641-B65D-C7B77BBA0AD1}" dt="2022-10-24T08:15:30.887" v="1443" actId="20577"/>
          <ac:spMkLst>
            <pc:docMk/>
            <pc:sldMk cId="2734514151" sldId="259"/>
            <ac:spMk id="2" creationId="{F0D37839-3931-417C-9A7E-028B021E4653}"/>
          </ac:spMkLst>
        </pc:spChg>
        <pc:spChg chg="mod">
          <ac:chgData name="Souradeep Chakrabarti" userId="c0f97f6a-d24c-4d24-aa80-5f261e1fda65" providerId="ADAL" clId="{21D34A24-E4AE-4641-B65D-C7B77BBA0AD1}" dt="2022-10-24T08:20:05.696" v="1539" actId="255"/>
          <ac:spMkLst>
            <pc:docMk/>
            <pc:sldMk cId="2734514151" sldId="259"/>
            <ac:spMk id="3" creationId="{3D43E832-DEE3-CE1F-5722-DDCCFD4A8241}"/>
          </ac:spMkLst>
        </pc:spChg>
      </pc:sldChg>
      <pc:sldChg chg="modSp new mod">
        <pc:chgData name="Souradeep Chakrabarti" userId="c0f97f6a-d24c-4d24-aa80-5f261e1fda65" providerId="ADAL" clId="{21D34A24-E4AE-4641-B65D-C7B77BBA0AD1}" dt="2022-10-24T08:12:43.858" v="1143" actId="20577"/>
        <pc:sldMkLst>
          <pc:docMk/>
          <pc:sldMk cId="3986824151" sldId="260"/>
        </pc:sldMkLst>
        <pc:spChg chg="mod">
          <ac:chgData name="Souradeep Chakrabarti" userId="c0f97f6a-d24c-4d24-aa80-5f261e1fda65" providerId="ADAL" clId="{21D34A24-E4AE-4641-B65D-C7B77BBA0AD1}" dt="2022-10-24T06:47:36.453" v="332" actId="20577"/>
          <ac:spMkLst>
            <pc:docMk/>
            <pc:sldMk cId="3986824151" sldId="260"/>
            <ac:spMk id="2" creationId="{B3B51457-B9E3-EC2F-A6E8-4A8134D41D66}"/>
          </ac:spMkLst>
        </pc:spChg>
        <pc:spChg chg="mod">
          <ac:chgData name="Souradeep Chakrabarti" userId="c0f97f6a-d24c-4d24-aa80-5f261e1fda65" providerId="ADAL" clId="{21D34A24-E4AE-4641-B65D-C7B77BBA0AD1}" dt="2022-10-24T08:12:43.858" v="1143" actId="20577"/>
          <ac:spMkLst>
            <pc:docMk/>
            <pc:sldMk cId="3986824151" sldId="260"/>
            <ac:spMk id="3" creationId="{DDDF1C39-47CD-359F-57D4-729135895C8C}"/>
          </ac:spMkLst>
        </pc:spChg>
      </pc:sldChg>
      <pc:sldChg chg="modSp new mod">
        <pc:chgData name="Souradeep Chakrabarti" userId="c0f97f6a-d24c-4d24-aa80-5f261e1fda65" providerId="ADAL" clId="{21D34A24-E4AE-4641-B65D-C7B77BBA0AD1}" dt="2022-10-24T08:15:15.511" v="1442" actId="20577"/>
        <pc:sldMkLst>
          <pc:docMk/>
          <pc:sldMk cId="2111143277" sldId="261"/>
        </pc:sldMkLst>
        <pc:spChg chg="mod">
          <ac:chgData name="Souradeep Chakrabarti" userId="c0f97f6a-d24c-4d24-aa80-5f261e1fda65" providerId="ADAL" clId="{21D34A24-E4AE-4641-B65D-C7B77BBA0AD1}" dt="2022-10-24T08:15:15.511" v="1442" actId="20577"/>
          <ac:spMkLst>
            <pc:docMk/>
            <pc:sldMk cId="2111143277" sldId="261"/>
            <ac:spMk id="2" creationId="{79A5033A-FAB9-A63F-E9D2-B2826E5B871F}"/>
          </ac:spMkLst>
        </pc:spChg>
        <pc:spChg chg="mod">
          <ac:chgData name="Souradeep Chakrabarti" userId="c0f97f6a-d24c-4d24-aa80-5f261e1fda65" providerId="ADAL" clId="{21D34A24-E4AE-4641-B65D-C7B77BBA0AD1}" dt="2022-10-24T08:14:58.117" v="1436" actId="20577"/>
          <ac:spMkLst>
            <pc:docMk/>
            <pc:sldMk cId="2111143277" sldId="261"/>
            <ac:spMk id="3" creationId="{B8CEA066-D043-04CD-0BEF-81684920CCBE}"/>
          </ac:spMkLst>
        </pc:spChg>
      </pc:sldChg>
      <pc:sldChg chg="modSp new mod">
        <pc:chgData name="Souradeep Chakrabarti" userId="c0f97f6a-d24c-4d24-aa80-5f261e1fda65" providerId="ADAL" clId="{21D34A24-E4AE-4641-B65D-C7B77BBA0AD1}" dt="2022-11-02T07:10:09.126" v="5017" actId="20577"/>
        <pc:sldMkLst>
          <pc:docMk/>
          <pc:sldMk cId="4019227124" sldId="262"/>
        </pc:sldMkLst>
        <pc:spChg chg="mod">
          <ac:chgData name="Souradeep Chakrabarti" userId="c0f97f6a-d24c-4d24-aa80-5f261e1fda65" providerId="ADAL" clId="{21D34A24-E4AE-4641-B65D-C7B77BBA0AD1}" dt="2022-10-24T09:49:44.258" v="2340" actId="20577"/>
          <ac:spMkLst>
            <pc:docMk/>
            <pc:sldMk cId="4019227124" sldId="262"/>
            <ac:spMk id="2" creationId="{73C186BC-4C57-A8E2-0BC6-CCC781225AD6}"/>
          </ac:spMkLst>
        </pc:spChg>
        <pc:spChg chg="mod">
          <ac:chgData name="Souradeep Chakrabarti" userId="c0f97f6a-d24c-4d24-aa80-5f261e1fda65" providerId="ADAL" clId="{21D34A24-E4AE-4641-B65D-C7B77BBA0AD1}" dt="2022-11-02T07:10:09.126" v="5017" actId="20577"/>
          <ac:spMkLst>
            <pc:docMk/>
            <pc:sldMk cId="4019227124" sldId="262"/>
            <ac:spMk id="3" creationId="{AE3DF34D-D003-6BB4-19F0-B40AE26E66B3}"/>
          </ac:spMkLst>
        </pc:spChg>
      </pc:sldChg>
      <pc:sldChg chg="addSp modSp new mod">
        <pc:chgData name="Souradeep Chakrabarti" userId="c0f97f6a-d24c-4d24-aa80-5f261e1fda65" providerId="ADAL" clId="{21D34A24-E4AE-4641-B65D-C7B77BBA0AD1}" dt="2022-10-31T06:13:39.612" v="4094" actId="27636"/>
        <pc:sldMkLst>
          <pc:docMk/>
          <pc:sldMk cId="4153139645" sldId="263"/>
        </pc:sldMkLst>
        <pc:spChg chg="mod">
          <ac:chgData name="Souradeep Chakrabarti" userId="c0f97f6a-d24c-4d24-aa80-5f261e1fda65" providerId="ADAL" clId="{21D34A24-E4AE-4641-B65D-C7B77BBA0AD1}" dt="2022-10-24T09:32:19.183" v="1858" actId="20577"/>
          <ac:spMkLst>
            <pc:docMk/>
            <pc:sldMk cId="4153139645" sldId="263"/>
            <ac:spMk id="2" creationId="{5B702DF1-5808-9C25-A3B2-9DC355D39649}"/>
          </ac:spMkLst>
        </pc:spChg>
        <pc:spChg chg="mod">
          <ac:chgData name="Souradeep Chakrabarti" userId="c0f97f6a-d24c-4d24-aa80-5f261e1fda65" providerId="ADAL" clId="{21D34A24-E4AE-4641-B65D-C7B77BBA0AD1}" dt="2022-10-31T06:13:39.612" v="4094" actId="27636"/>
          <ac:spMkLst>
            <pc:docMk/>
            <pc:sldMk cId="4153139645" sldId="263"/>
            <ac:spMk id="3" creationId="{7FC5E96B-1C44-6CFD-3F82-6A9F3E50F49D}"/>
          </ac:spMkLst>
        </pc:spChg>
        <pc:picChg chg="add mod">
          <ac:chgData name="Souradeep Chakrabarti" userId="c0f97f6a-d24c-4d24-aa80-5f261e1fda65" providerId="ADAL" clId="{21D34A24-E4AE-4641-B65D-C7B77BBA0AD1}" dt="2022-10-24T09:46:31.612" v="2033" actId="1076"/>
          <ac:picMkLst>
            <pc:docMk/>
            <pc:sldMk cId="4153139645" sldId="263"/>
            <ac:picMk id="5" creationId="{E3334834-45A7-D114-B108-86E7C8CBD6F4}"/>
          </ac:picMkLst>
        </pc:picChg>
      </pc:sldChg>
      <pc:sldChg chg="addSp delSp modSp new mod">
        <pc:chgData name="Souradeep Chakrabarti" userId="c0f97f6a-d24c-4d24-aa80-5f261e1fda65" providerId="ADAL" clId="{21D34A24-E4AE-4641-B65D-C7B77BBA0AD1}" dt="2022-10-24T11:11:03.500" v="2964"/>
        <pc:sldMkLst>
          <pc:docMk/>
          <pc:sldMk cId="1303403868" sldId="264"/>
        </pc:sldMkLst>
        <pc:spChg chg="mod">
          <ac:chgData name="Souradeep Chakrabarti" userId="c0f97f6a-d24c-4d24-aa80-5f261e1fda65" providerId="ADAL" clId="{21D34A24-E4AE-4641-B65D-C7B77BBA0AD1}" dt="2022-10-24T10:08:05.109" v="2963" actId="20577"/>
          <ac:spMkLst>
            <pc:docMk/>
            <pc:sldMk cId="1303403868" sldId="264"/>
            <ac:spMk id="2" creationId="{063F33E9-78DB-C20C-170F-301C8E0A9678}"/>
          </ac:spMkLst>
        </pc:spChg>
        <pc:spChg chg="del">
          <ac:chgData name="Souradeep Chakrabarti" userId="c0f97f6a-d24c-4d24-aa80-5f261e1fda65" providerId="ADAL" clId="{21D34A24-E4AE-4641-B65D-C7B77BBA0AD1}" dt="2022-10-24T11:11:03.500" v="2964"/>
          <ac:spMkLst>
            <pc:docMk/>
            <pc:sldMk cId="1303403868" sldId="264"/>
            <ac:spMk id="3" creationId="{B3BCF6B2-2F35-80A5-B9D1-15CBC3BC15C2}"/>
          </ac:spMkLst>
        </pc:spChg>
        <pc:picChg chg="add mod">
          <ac:chgData name="Souradeep Chakrabarti" userId="c0f97f6a-d24c-4d24-aa80-5f261e1fda65" providerId="ADAL" clId="{21D34A24-E4AE-4641-B65D-C7B77BBA0AD1}" dt="2022-10-24T11:11:03.500" v="2964"/>
          <ac:picMkLst>
            <pc:docMk/>
            <pc:sldMk cId="1303403868" sldId="264"/>
            <ac:picMk id="1026" creationId="{C95D15E1-E679-36C6-088A-E7C37B33011D}"/>
          </ac:picMkLst>
        </pc:picChg>
      </pc:sldChg>
      <pc:sldChg chg="addSp modSp new mod">
        <pc:chgData name="Souradeep Chakrabarti" userId="c0f97f6a-d24c-4d24-aa80-5f261e1fda65" providerId="ADAL" clId="{21D34A24-E4AE-4641-B65D-C7B77BBA0AD1}" dt="2022-10-24T11:20:21.178" v="3460" actId="20577"/>
        <pc:sldMkLst>
          <pc:docMk/>
          <pc:sldMk cId="1946815754" sldId="265"/>
        </pc:sldMkLst>
        <pc:spChg chg="mod">
          <ac:chgData name="Souradeep Chakrabarti" userId="c0f97f6a-d24c-4d24-aa80-5f261e1fda65" providerId="ADAL" clId="{21D34A24-E4AE-4641-B65D-C7B77BBA0AD1}" dt="2022-10-24T11:12:24.686" v="2989" actId="20577"/>
          <ac:spMkLst>
            <pc:docMk/>
            <pc:sldMk cId="1946815754" sldId="265"/>
            <ac:spMk id="2" creationId="{9327AFA9-7162-CED9-D6E1-8C7E745E4F48}"/>
          </ac:spMkLst>
        </pc:spChg>
        <pc:spChg chg="mod">
          <ac:chgData name="Souradeep Chakrabarti" userId="c0f97f6a-d24c-4d24-aa80-5f261e1fda65" providerId="ADAL" clId="{21D34A24-E4AE-4641-B65D-C7B77BBA0AD1}" dt="2022-10-24T11:20:21.178" v="3460" actId="20577"/>
          <ac:spMkLst>
            <pc:docMk/>
            <pc:sldMk cId="1946815754" sldId="265"/>
            <ac:spMk id="3" creationId="{DFA92887-06A9-FE46-2FF2-222F0BA29B15}"/>
          </ac:spMkLst>
        </pc:spChg>
        <pc:spChg chg="add mod">
          <ac:chgData name="Souradeep Chakrabarti" userId="c0f97f6a-d24c-4d24-aa80-5f261e1fda65" providerId="ADAL" clId="{21D34A24-E4AE-4641-B65D-C7B77BBA0AD1}" dt="2022-10-24T11:18:04.120" v="3330" actId="255"/>
          <ac:spMkLst>
            <pc:docMk/>
            <pc:sldMk cId="1946815754" sldId="265"/>
            <ac:spMk id="4" creationId="{7D48BF9E-B192-E733-157D-E5F6A7BC62D3}"/>
          </ac:spMkLst>
        </pc:spChg>
        <pc:spChg chg="add mod">
          <ac:chgData name="Souradeep Chakrabarti" userId="c0f97f6a-d24c-4d24-aa80-5f261e1fda65" providerId="ADAL" clId="{21D34A24-E4AE-4641-B65D-C7B77BBA0AD1}" dt="2022-10-24T11:15:13.064" v="3151" actId="767"/>
          <ac:spMkLst>
            <pc:docMk/>
            <pc:sldMk cId="1946815754" sldId="265"/>
            <ac:spMk id="5" creationId="{FAA11526-CAEA-EE6C-56A8-7DBABE7418BD}"/>
          </ac:spMkLst>
        </pc:spChg>
      </pc:sldChg>
      <pc:sldChg chg="modSp new mod">
        <pc:chgData name="Souradeep Chakrabarti" userId="c0f97f6a-d24c-4d24-aa80-5f261e1fda65" providerId="ADAL" clId="{21D34A24-E4AE-4641-B65D-C7B77BBA0AD1}" dt="2022-10-24T11:25:12.320" v="3854" actId="20577"/>
        <pc:sldMkLst>
          <pc:docMk/>
          <pc:sldMk cId="3823129405" sldId="266"/>
        </pc:sldMkLst>
        <pc:spChg chg="mod">
          <ac:chgData name="Souradeep Chakrabarti" userId="c0f97f6a-d24c-4d24-aa80-5f261e1fda65" providerId="ADAL" clId="{21D34A24-E4AE-4641-B65D-C7B77BBA0AD1}" dt="2022-10-24T11:20:42.826" v="3467" actId="20577"/>
          <ac:spMkLst>
            <pc:docMk/>
            <pc:sldMk cId="3823129405" sldId="266"/>
            <ac:spMk id="2" creationId="{9D05B159-FABA-C29A-0E77-5149F755CFA4}"/>
          </ac:spMkLst>
        </pc:spChg>
        <pc:spChg chg="mod">
          <ac:chgData name="Souradeep Chakrabarti" userId="c0f97f6a-d24c-4d24-aa80-5f261e1fda65" providerId="ADAL" clId="{21D34A24-E4AE-4641-B65D-C7B77BBA0AD1}" dt="2022-10-24T11:25:12.320" v="3854" actId="20577"/>
          <ac:spMkLst>
            <pc:docMk/>
            <pc:sldMk cId="3823129405" sldId="266"/>
            <ac:spMk id="3" creationId="{2CB7708F-C24F-CEE2-3F35-CCE2BA6AEE7D}"/>
          </ac:spMkLst>
        </pc:spChg>
      </pc:sldChg>
      <pc:sldChg chg="modSp new mod">
        <pc:chgData name="Souradeep Chakrabarti" userId="c0f97f6a-d24c-4d24-aa80-5f261e1fda65" providerId="ADAL" clId="{21D34A24-E4AE-4641-B65D-C7B77BBA0AD1}" dt="2022-10-31T06:28:34.751" v="4705" actId="20577"/>
        <pc:sldMkLst>
          <pc:docMk/>
          <pc:sldMk cId="149715192" sldId="267"/>
        </pc:sldMkLst>
        <pc:spChg chg="mod">
          <ac:chgData name="Souradeep Chakrabarti" userId="c0f97f6a-d24c-4d24-aa80-5f261e1fda65" providerId="ADAL" clId="{21D34A24-E4AE-4641-B65D-C7B77BBA0AD1}" dt="2022-10-24T11:38:18.645" v="3868" actId="20577"/>
          <ac:spMkLst>
            <pc:docMk/>
            <pc:sldMk cId="149715192" sldId="267"/>
            <ac:spMk id="2" creationId="{23AF3937-DFAF-6B1C-4782-E7893DA4CF88}"/>
          </ac:spMkLst>
        </pc:spChg>
        <pc:spChg chg="mod">
          <ac:chgData name="Souradeep Chakrabarti" userId="c0f97f6a-d24c-4d24-aa80-5f261e1fda65" providerId="ADAL" clId="{21D34A24-E4AE-4641-B65D-C7B77BBA0AD1}" dt="2022-10-31T06:28:34.751" v="4705" actId="20577"/>
          <ac:spMkLst>
            <pc:docMk/>
            <pc:sldMk cId="149715192" sldId="267"/>
            <ac:spMk id="3" creationId="{6B79ADD0-461E-C8C9-04D7-01FE32B3667E}"/>
          </ac:spMkLst>
        </pc:spChg>
      </pc:sldChg>
      <pc:sldChg chg="new del">
        <pc:chgData name="Souradeep Chakrabarti" userId="c0f97f6a-d24c-4d24-aa80-5f261e1fda65" providerId="ADAL" clId="{21D34A24-E4AE-4641-B65D-C7B77BBA0AD1}" dt="2022-10-31T06:23:18.028" v="4681" actId="47"/>
        <pc:sldMkLst>
          <pc:docMk/>
          <pc:sldMk cId="13275566" sldId="268"/>
        </pc:sldMkLst>
      </pc:sldChg>
      <pc:sldChg chg="new del">
        <pc:chgData name="Souradeep Chakrabarti" userId="c0f97f6a-d24c-4d24-aa80-5f261e1fda65" providerId="ADAL" clId="{21D34A24-E4AE-4641-B65D-C7B77BBA0AD1}" dt="2022-10-31T06:13:33.497" v="4092" actId="2696"/>
        <pc:sldMkLst>
          <pc:docMk/>
          <pc:sldMk cId="2713248186" sldId="268"/>
        </pc:sldMkLst>
      </pc:sldChg>
      <pc:sldChg chg="new del">
        <pc:chgData name="Souradeep Chakrabarti" userId="c0f97f6a-d24c-4d24-aa80-5f261e1fda65" providerId="ADAL" clId="{21D34A24-E4AE-4641-B65D-C7B77BBA0AD1}" dt="2022-10-31T06:13:01.507" v="4078" actId="47"/>
        <pc:sldMkLst>
          <pc:docMk/>
          <pc:sldMk cId="3719207137" sldId="268"/>
        </pc:sldMkLst>
      </pc:sldChg>
      <pc:sldChg chg="modSp new mod">
        <pc:chgData name="Souradeep Chakrabarti" userId="c0f97f6a-d24c-4d24-aa80-5f261e1fda65" providerId="ADAL" clId="{21D34A24-E4AE-4641-B65D-C7B77BBA0AD1}" dt="2022-10-31T14:16:17.040" v="4717" actId="20577"/>
        <pc:sldMkLst>
          <pc:docMk/>
          <pc:sldMk cId="2719900868" sldId="269"/>
        </pc:sldMkLst>
        <pc:spChg chg="mod">
          <ac:chgData name="Souradeep Chakrabarti" userId="c0f97f6a-d24c-4d24-aa80-5f261e1fda65" providerId="ADAL" clId="{21D34A24-E4AE-4641-B65D-C7B77BBA0AD1}" dt="2022-10-31T14:16:17.040" v="4717" actId="20577"/>
          <ac:spMkLst>
            <pc:docMk/>
            <pc:sldMk cId="2719900868" sldId="269"/>
            <ac:spMk id="2" creationId="{EBCE4300-11AD-51CB-CA6C-1A2D9FB06DE1}"/>
          </ac:spMkLst>
        </pc:spChg>
        <pc:spChg chg="mod">
          <ac:chgData name="Souradeep Chakrabarti" userId="c0f97f6a-d24c-4d24-aa80-5f261e1fda65" providerId="ADAL" clId="{21D34A24-E4AE-4641-B65D-C7B77BBA0AD1}" dt="2022-10-31T06:22:50.465" v="4667" actId="20577"/>
          <ac:spMkLst>
            <pc:docMk/>
            <pc:sldMk cId="2719900868" sldId="269"/>
            <ac:spMk id="3" creationId="{1E40CCC1-A00E-42F3-AC08-AE8524089224}"/>
          </ac:spMkLst>
        </pc:spChg>
      </pc:sldChg>
      <pc:sldChg chg="new del">
        <pc:chgData name="Souradeep Chakrabarti" userId="c0f97f6a-d24c-4d24-aa80-5f261e1fda65" providerId="ADAL" clId="{21D34A24-E4AE-4641-B65D-C7B77BBA0AD1}" dt="2022-11-02T07:08:09.472" v="4749" actId="47"/>
        <pc:sldMkLst>
          <pc:docMk/>
          <pc:sldMk cId="801516756" sldId="270"/>
        </pc:sldMkLst>
      </pc:sldChg>
      <pc:sldChg chg="modSp new del mod">
        <pc:chgData name="Souradeep Chakrabarti" userId="c0f97f6a-d24c-4d24-aa80-5f261e1fda65" providerId="ADAL" clId="{21D34A24-E4AE-4641-B65D-C7B77BBA0AD1}" dt="2022-11-02T06:45:52.446" v="4747" actId="2696"/>
        <pc:sldMkLst>
          <pc:docMk/>
          <pc:sldMk cId="1794939698" sldId="270"/>
        </pc:sldMkLst>
        <pc:spChg chg="mod">
          <ac:chgData name="Souradeep Chakrabarti" userId="c0f97f6a-d24c-4d24-aa80-5f261e1fda65" providerId="ADAL" clId="{21D34A24-E4AE-4641-B65D-C7B77BBA0AD1}" dt="2022-11-02T06:45:49.351" v="4746" actId="20577"/>
          <ac:spMkLst>
            <pc:docMk/>
            <pc:sldMk cId="1794939698" sldId="270"/>
            <ac:spMk id="2" creationId="{B732BE8B-5639-A86D-B201-6A501FA8CCB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198D21-6A7C-458C-8BF1-C4D2C726C52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16CCF84C-973A-4E42-AA39-C1ACDA0EDA5C}" type="pres">
      <dgm:prSet presAssocID="{A5198D21-6A7C-458C-8BF1-C4D2C726C52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8075D09A-3678-41F1-AEE4-A9B5173BF984}" type="presOf" srcId="{A5198D21-6A7C-458C-8BF1-C4D2C726C520}" destId="{16CCF84C-973A-4E42-AA39-C1ACDA0EDA5C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6662E-FAF4-44BC-88B5-85A7CBFB6D30}" type="datetime1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3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2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5417D9E-721A-44BB-8863-9873FE64DA75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5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11/3/2022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7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0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11/3/2022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1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6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11/3/2022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6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0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7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7E0CF6C-748E-4B7A-BC8B-3011EF78ED13}" type="datetime1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github.com/freebsd/freebsd-src/blob/main/sys/dev/psci/smccc_arm64.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A48EA-A1FC-F69E-9FB3-645C41CE2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13189"/>
            <a:ext cx="5797883" cy="2667000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IN" dirty="0">
                <a:solidFill>
                  <a:schemeClr val="tx2"/>
                </a:solidFill>
              </a:rPr>
              <a:t>FreeBSD on ARM64 Hyper-V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3D178E-DF1B-27ED-1680-D12FC589B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408788"/>
            <a:ext cx="5797882" cy="1785690"/>
          </a:xfrm>
        </p:spPr>
        <p:txBody>
          <a:bodyPr anchor="t">
            <a:normAutofit/>
          </a:bodyPr>
          <a:lstStyle/>
          <a:p>
            <a:pPr algn="l"/>
            <a:r>
              <a:rPr lang="en-IN" sz="2200">
                <a:solidFill>
                  <a:schemeClr val="tx2"/>
                </a:solidFill>
              </a:rPr>
              <a:t>- Wei Hu (whu@microsoft.com)</a:t>
            </a:r>
          </a:p>
          <a:p>
            <a:pPr algn="l"/>
            <a:r>
              <a:rPr lang="en-IN" sz="2200">
                <a:solidFill>
                  <a:schemeClr val="tx2"/>
                </a:solidFill>
              </a:rPr>
              <a:t>-Souradeep Chakrabarti(schakrabarti@microsoft.com)</a:t>
            </a:r>
          </a:p>
        </p:txBody>
      </p:sp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99E4A243-44F6-19EB-9C45-A3DD39A063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2" r="34953" b="-2"/>
          <a:stretch/>
        </p:blipFill>
        <p:spPr>
          <a:xfrm>
            <a:off x="7162800" y="10"/>
            <a:ext cx="5029200" cy="569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7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B44AD-8EFE-32E7-E33B-62D6BB6D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Preface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BFBAD-6929-4EB1-606C-15716A3CA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Microsoft is currently offering Linux in ARM64 SKUs of Azure.</a:t>
            </a:r>
          </a:p>
          <a:p>
            <a:r>
              <a:rPr lang="en-IN"/>
              <a:t>FreeBSD is available for x86 SKUs in Azure.</a:t>
            </a:r>
          </a:p>
          <a:p>
            <a:r>
              <a:rPr lang="en-IN"/>
              <a:t>We are working on enabling FreeBSD on ARM64 SKUs of Azure.</a:t>
            </a:r>
          </a:p>
          <a:p>
            <a:r>
              <a:rPr lang="en-IN"/>
              <a:t>The following slides are on the major changes done to make it happen.</a:t>
            </a:r>
          </a:p>
        </p:txBody>
      </p:sp>
    </p:spTree>
    <p:extLst>
      <p:ext uri="{BB962C8B-B14F-4D97-AF65-F5344CB8AC3E}">
        <p14:creationId xmlns:p14="http://schemas.microsoft.com/office/powerpoint/2010/main" val="2670199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BC709-CCC0-7B05-5B6B-05C85C239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FreeBSD on ARM64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0996C0-0E83-D3FE-C148-64057263E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244187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F4C7F567-4A4A-C6C0-6E3A-8348FF1EE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0081" y="1749474"/>
            <a:ext cx="6415765" cy="473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56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7839-3931-417C-9A7E-028B021E4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Existing Hyper-V device driver layout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3E832-DEE3-CE1F-5722-DDCCFD4A8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en-US" sz="2400" err="1">
                <a:latin typeface="Courier New" panose="02070309020205020404" pitchFamily="49" charset="0"/>
                <a:cs typeface="Courier New" panose="02070309020205020404" pitchFamily="49" charset="0"/>
              </a:rPr>
              <a:t>vmbus</a:t>
            </a: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/>
              <a:t>.  The parent of all Hyper-V devices.  It also contains code for early initialization, i.e. before any drivers are loaded.</a:t>
            </a:r>
          </a:p>
          <a:p>
            <a:pPr marL="285750" indent="-285750">
              <a:buFontTx/>
              <a:buChar char="-"/>
            </a:pPr>
            <a:r>
              <a:rPr lang="en-US" sz="2400" err="1">
                <a:latin typeface="Courier New" panose="02070309020205020404" pitchFamily="49" charset="0"/>
                <a:cs typeface="Courier New" panose="02070309020205020404" pitchFamily="49" charset="0"/>
              </a:rPr>
              <a:t>vmbus</a:t>
            </a: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/amd64/ and </a:t>
            </a:r>
            <a:r>
              <a:rPr lang="en-US" sz="2400" err="1">
                <a:latin typeface="Courier New" panose="02070309020205020404" pitchFamily="49" charset="0"/>
                <a:cs typeface="Courier New" panose="02070309020205020404" pitchFamily="49" charset="0"/>
              </a:rPr>
              <a:t>vmbus</a:t>
            </a: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/i386/. </a:t>
            </a:r>
            <a:r>
              <a:rPr lang="en-US"/>
              <a:t>Contains </a:t>
            </a:r>
            <a:r>
              <a:rPr lang="en-US" err="1"/>
              <a:t>vmbus</a:t>
            </a:r>
            <a:r>
              <a:rPr lang="en-US"/>
              <a:t> IDT vector entry and </a:t>
            </a:r>
            <a:r>
              <a:rPr lang="en-US" err="1"/>
              <a:t>hypercall</a:t>
            </a:r>
            <a:r>
              <a:rPr lang="en-US"/>
              <a:t>.</a:t>
            </a:r>
          </a:p>
          <a:p>
            <a:pPr marL="285750" indent="-285750">
              <a:buFontTx/>
              <a:buChar char="-"/>
            </a:pPr>
            <a:r>
              <a:rPr lang="en-US" sz="2400" err="1">
                <a:latin typeface="Courier New" panose="02070309020205020404" pitchFamily="49" charset="0"/>
                <a:cs typeface="Courier New" panose="02070309020205020404" pitchFamily="49" charset="0"/>
              </a:rPr>
              <a:t>storvsc</a:t>
            </a: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/>
              <a:t>.  Synthetic SCSI controller driver.</a:t>
            </a:r>
          </a:p>
          <a:p>
            <a:pPr marL="285750" indent="-285750">
              <a:buFontTx/>
              <a:buChar char="-"/>
            </a:pPr>
            <a:r>
              <a:rPr lang="en-US" sz="2400" err="1">
                <a:latin typeface="Courier New" panose="02070309020205020404" pitchFamily="49" charset="0"/>
                <a:cs typeface="Courier New" panose="02070309020205020404" pitchFamily="49" charset="0"/>
              </a:rPr>
              <a:t>netvsc</a:t>
            </a: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/>
              <a:t>.  Synthetic network controller driver.</a:t>
            </a:r>
          </a:p>
          <a:p>
            <a:pPr marL="285750" indent="-285750">
              <a:buFontTx/>
              <a:buChar char="-"/>
            </a:pPr>
            <a:r>
              <a:rPr lang="en-US" sz="2400" err="1">
                <a:latin typeface="Courier New" panose="02070309020205020404" pitchFamily="49" charset="0"/>
                <a:cs typeface="Courier New" panose="02070309020205020404" pitchFamily="49" charset="0"/>
              </a:rPr>
              <a:t>pcib</a:t>
            </a: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/>
              <a:t>.  PCI bridge driver for SR-IOV/pass-through.</a:t>
            </a:r>
          </a:p>
          <a:p>
            <a:pPr marL="285750" indent="-285750">
              <a:buFontTx/>
              <a:buChar char="-"/>
            </a:pP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input/</a:t>
            </a:r>
            <a:r>
              <a:rPr lang="en-US"/>
              <a:t>.  Synthetic keyboard driver.</a:t>
            </a:r>
          </a:p>
          <a:p>
            <a:pPr marL="285750" indent="-285750">
              <a:buFontTx/>
              <a:buChar char="-"/>
            </a:pP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utilities/</a:t>
            </a:r>
            <a:r>
              <a:rPr lang="en-US"/>
              <a:t>.  Drivers for KVP, VSS, time synchronization etc.</a:t>
            </a:r>
          </a:p>
          <a:p>
            <a:pPr marL="285750" indent="-285750">
              <a:buFontTx/>
              <a:buChar char="-"/>
            </a:pP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include/</a:t>
            </a:r>
            <a:r>
              <a:rPr lang="en-US"/>
              <a:t>.  Shared header files; exposed by the </a:t>
            </a:r>
            <a:r>
              <a:rPr lang="en-US" err="1"/>
              <a:t>vmbus</a:t>
            </a:r>
            <a:r>
              <a:rPr lang="en-US"/>
              <a:t>.</a:t>
            </a:r>
          </a:p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4514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51457-B9E3-EC2F-A6E8-4A8134D41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</a:t>
            </a:r>
            <a:r>
              <a:rPr lang="en-US" err="1"/>
              <a:t>hyper-v</a:t>
            </a:r>
            <a:r>
              <a:rPr lang="en-US"/>
              <a:t> device driver layout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C39-47CD-359F-57D4-729135895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- </a:t>
            </a:r>
            <a:r>
              <a:rPr lang="en-US" err="1"/>
              <a:t>vmbus</a:t>
            </a:r>
            <a:r>
              <a:rPr lang="en-US"/>
              <a:t>/aarch64/. Contains vmbus_aarch64.c, </a:t>
            </a:r>
            <a:r>
              <a:rPr lang="en-US" err="1"/>
              <a:t>hyperv_reg.h</a:t>
            </a:r>
            <a:r>
              <a:rPr lang="en-US"/>
              <a:t>, </a:t>
            </a:r>
            <a:r>
              <a:rPr lang="en-US" err="1"/>
              <a:t>hyperv_machdep.h</a:t>
            </a:r>
            <a:r>
              <a:rPr lang="en-US"/>
              <a:t>,</a:t>
            </a:r>
          </a:p>
          <a:p>
            <a:pPr marL="0" indent="0">
              <a:buNone/>
            </a:pPr>
            <a:r>
              <a:rPr lang="en-US"/>
              <a:t>	</a:t>
            </a:r>
            <a:r>
              <a:rPr lang="en-US" err="1"/>
              <a:t>hyperv_machdep.c</a:t>
            </a:r>
            <a:r>
              <a:rPr lang="en-US"/>
              <a:t>, hyperv_aarch64.c.</a:t>
            </a:r>
          </a:p>
          <a:p>
            <a:pPr marL="0" indent="0">
              <a:buNone/>
            </a:pPr>
            <a:r>
              <a:rPr lang="en-US"/>
              <a:t>These files are specific for ARM64 Hyper-V.  </a:t>
            </a:r>
          </a:p>
          <a:p>
            <a:pPr>
              <a:buFontTx/>
              <a:buChar char="-"/>
            </a:pPr>
            <a:r>
              <a:rPr lang="en-US"/>
              <a:t>vmbus_aarch64.c : Contains new interrupt handler setup and teardown code.</a:t>
            </a:r>
          </a:p>
          <a:p>
            <a:pPr>
              <a:buFontTx/>
              <a:buChar char="-"/>
            </a:pPr>
            <a:r>
              <a:rPr lang="en-US"/>
              <a:t>hyperv_aarch64.c : Contains Hyper-V identify.</a:t>
            </a:r>
          </a:p>
          <a:p>
            <a:pPr>
              <a:buFontTx/>
              <a:buChar char="-"/>
            </a:pPr>
            <a:r>
              <a:rPr lang="en-US" err="1"/>
              <a:t>hyperv_machdep.c</a:t>
            </a:r>
            <a:r>
              <a:rPr lang="en-US"/>
              <a:t> : Contains new </a:t>
            </a:r>
            <a:r>
              <a:rPr lang="en-US" err="1"/>
              <a:t>hypercalls</a:t>
            </a:r>
            <a:r>
              <a:rPr lang="en-US"/>
              <a:t> for ARM64 Hyper-V.</a:t>
            </a:r>
            <a:endParaRPr lang="en-IN"/>
          </a:p>
          <a:p>
            <a:pPr>
              <a:buFontTx/>
              <a:buChar char="-"/>
            </a:pPr>
            <a:r>
              <a:rPr lang="en-US" err="1"/>
              <a:t>hyperv_reg.h</a:t>
            </a:r>
            <a:r>
              <a:rPr lang="en-US"/>
              <a:t> : Contains </a:t>
            </a:r>
            <a:r>
              <a:rPr lang="en-IN"/>
              <a:t>ARM64 specific synthetic MSR values.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2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5033A-FAB9-A63F-E9D2-B2826E5B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EA066-D043-04CD-0BEF-81684920C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- </a:t>
            </a:r>
            <a:r>
              <a:rPr lang="en-IN" err="1"/>
              <a:t>vmbus</a:t>
            </a:r>
            <a:r>
              <a:rPr lang="en-IN"/>
              <a:t>/x86/. Contains  vmbus_x86.c, hyperv_x86.c,hyperv_reg.h, </a:t>
            </a:r>
            <a:r>
              <a:rPr lang="en-IN" err="1"/>
              <a:t>hyperv_machdep.h</a:t>
            </a:r>
            <a:r>
              <a:rPr lang="en-IN"/>
              <a:t> .</a:t>
            </a:r>
          </a:p>
          <a:p>
            <a:pPr marL="0" indent="0">
              <a:buNone/>
            </a:pPr>
            <a:r>
              <a:rPr lang="en-IN"/>
              <a:t>These are for both i386 and amd64.</a:t>
            </a:r>
          </a:p>
          <a:p>
            <a:pPr marL="0" indent="0">
              <a:buNone/>
            </a:pPr>
            <a:r>
              <a:rPr lang="en-IN"/>
              <a:t>Also new file introduced </a:t>
            </a:r>
            <a:r>
              <a:rPr lang="en-IN" err="1"/>
              <a:t>hyperv_common_reg.h</a:t>
            </a:r>
            <a:r>
              <a:rPr lang="en-IN"/>
              <a:t>, which contains common</a:t>
            </a:r>
          </a:p>
          <a:p>
            <a:pPr marL="0" indent="0">
              <a:buNone/>
            </a:pPr>
            <a:r>
              <a:rPr lang="en-IN"/>
              <a:t>synthetic MSR values for Hyper-V.</a:t>
            </a:r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/>
              <a:t>This approach to avoid redundancy of the code.</a:t>
            </a:r>
          </a:p>
        </p:txBody>
      </p:sp>
    </p:spTree>
    <p:extLst>
      <p:ext uri="{BB962C8B-B14F-4D97-AF65-F5344CB8AC3E}">
        <p14:creationId xmlns:p14="http://schemas.microsoft.com/office/powerpoint/2010/main" val="211114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2DF1-5808-9C25-A3B2-9DC355D3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ARM SMCCC HVC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5E96B-1C44-6CFD-3F82-6A9F3E50F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/>
              <a:t>To implement writing of MSR and reading of MSR in ARM64    </a:t>
            </a:r>
            <a:r>
              <a:rPr lang="en-IN" err="1"/>
              <a:t>HvCallSetVpRegisters</a:t>
            </a:r>
            <a:r>
              <a:rPr lang="en-IN"/>
              <a:t> </a:t>
            </a:r>
            <a:r>
              <a:rPr lang="en-IN" err="1"/>
              <a:t>hypercall</a:t>
            </a:r>
            <a:r>
              <a:rPr lang="en-IN"/>
              <a:t> and                                             </a:t>
            </a:r>
            <a:r>
              <a:rPr lang="en-IN" err="1"/>
              <a:t>HvCallGetVpRegisters</a:t>
            </a:r>
            <a:r>
              <a:rPr lang="en-IN"/>
              <a:t> </a:t>
            </a:r>
            <a:r>
              <a:rPr lang="en-IN" err="1"/>
              <a:t>hypercall</a:t>
            </a:r>
            <a:r>
              <a:rPr lang="en-IN"/>
              <a:t> is used.</a:t>
            </a:r>
          </a:p>
          <a:p>
            <a:r>
              <a:rPr lang="en-IN"/>
              <a:t>To have the </a:t>
            </a:r>
            <a:r>
              <a:rPr lang="en-IN" err="1"/>
              <a:t>Hypercalls</a:t>
            </a:r>
            <a:r>
              <a:rPr lang="en-IN"/>
              <a:t> from El1 to El2, ARM SMCCC</a:t>
            </a:r>
            <a:br>
              <a:rPr lang="en-IN"/>
            </a:br>
            <a:r>
              <a:rPr lang="en-IN"/>
              <a:t>HVC is used.</a:t>
            </a:r>
          </a:p>
          <a:p>
            <a:r>
              <a:rPr lang="en-IN" err="1"/>
              <a:t>HvCallGetVpRegisters</a:t>
            </a:r>
            <a:r>
              <a:rPr lang="en-IN"/>
              <a:t> accesses registers beyond </a:t>
            </a:r>
            <a:br>
              <a:rPr lang="en-IN"/>
            </a:br>
            <a:r>
              <a:rPr lang="en-IN"/>
              <a:t>a0 to a3. For that SMCCC 1.2 is implemented.</a:t>
            </a:r>
          </a:p>
          <a:p>
            <a:r>
              <a:rPr lang="en-IN"/>
              <a:t>Code :</a:t>
            </a:r>
          </a:p>
          <a:p>
            <a:pPr lvl="1"/>
            <a:r>
              <a:rPr lang="en-IN" sz="2000">
                <a:hlinkClick r:id="rId2"/>
              </a:rPr>
              <a:t>https://github.com/freebsd/freebsd-src/blob/main/sys/dev/psci/smccc_arm64.S</a:t>
            </a:r>
            <a:endParaRPr lang="en-IN" sz="2000"/>
          </a:p>
          <a:p>
            <a:pPr lvl="1"/>
            <a:r>
              <a:rPr lang="en-IN" sz="2000"/>
              <a:t>https://github.com/freebsd/freebsd-</a:t>
            </a:r>
            <a:br>
              <a:rPr lang="en-IN" sz="2000"/>
            </a:br>
            <a:r>
              <a:rPr lang="en-IN" sz="2000" err="1"/>
              <a:t>src</a:t>
            </a:r>
            <a:r>
              <a:rPr lang="en-IN" sz="2000"/>
              <a:t>/blob/main/sys/dev/psci/smccc.h</a:t>
            </a:r>
            <a:br>
              <a:rPr lang="en-IN" sz="2000"/>
            </a:br>
            <a:endParaRPr lang="en-IN" sz="2000"/>
          </a:p>
          <a:p>
            <a:pPr marL="0" indent="0">
              <a:buNone/>
            </a:pPr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334834-45A7-D114-B108-86E7C8CBD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502" y="2121408"/>
            <a:ext cx="2980615" cy="341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39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186BC-4C57-A8E2-0BC6-CCC781225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Hyper-v</a:t>
            </a:r>
            <a:r>
              <a:rPr lang="en-IN"/>
              <a:t> identify and LOAD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DF34D-D003-6BB4-19F0-B40AE26E6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Azure ARM64 hosts virtualizes the system counter and timer defined by the ARM64 architecture.</a:t>
            </a:r>
            <a:endParaRPr lang="en-IN"/>
          </a:p>
          <a:p>
            <a:r>
              <a:rPr lang="en-IN"/>
              <a:t>Hyper-V synthetic timer counter initialization is not required here.</a:t>
            </a:r>
          </a:p>
          <a:p>
            <a:r>
              <a:rPr lang="en-IN" err="1"/>
              <a:t>hypercall</a:t>
            </a:r>
            <a:r>
              <a:rPr lang="en-IN"/>
              <a:t> page setup is moved from </a:t>
            </a:r>
            <a:r>
              <a:rPr lang="en-IN" err="1"/>
              <a:t>hyperv.c</a:t>
            </a:r>
            <a:r>
              <a:rPr lang="en-IN"/>
              <a:t> to x86 specific hyperv_x86.c, along</a:t>
            </a:r>
            <a:br>
              <a:rPr lang="en-IN"/>
            </a:br>
            <a:r>
              <a:rPr lang="en-IN"/>
              <a:t>with </a:t>
            </a:r>
            <a:r>
              <a:rPr lang="en-IN" err="1"/>
              <a:t>hyperv</a:t>
            </a:r>
            <a:r>
              <a:rPr lang="en-IN"/>
              <a:t> timer counter initialization.</a:t>
            </a:r>
          </a:p>
          <a:p>
            <a:r>
              <a:rPr lang="en-IN" err="1"/>
              <a:t>hyperv_et.c</a:t>
            </a:r>
            <a:r>
              <a:rPr lang="en-IN"/>
              <a:t> is also not required for ARM64, it is only built now for x86.</a:t>
            </a:r>
          </a:p>
          <a:p>
            <a:r>
              <a:rPr lang="en-IN"/>
              <a:t>Have used ACPI FADT to identify Hyper-V, which was done using CPUID in</a:t>
            </a:r>
            <a:br>
              <a:rPr lang="en-IN"/>
            </a:br>
            <a:r>
              <a:rPr lang="en-IN"/>
              <a:t>x86.</a:t>
            </a:r>
          </a:p>
          <a:p>
            <a:r>
              <a:rPr lang="en-IN"/>
              <a:t>Have used ARM SMCCC HVC to identify certain features of Hyper-V and</a:t>
            </a:r>
            <a:br>
              <a:rPr lang="en-IN"/>
            </a:br>
            <a:r>
              <a:rPr lang="en-IN"/>
              <a:t>to set the guest OS id.</a:t>
            </a:r>
          </a:p>
        </p:txBody>
      </p:sp>
    </p:spTree>
    <p:extLst>
      <p:ext uri="{BB962C8B-B14F-4D97-AF65-F5344CB8AC3E}">
        <p14:creationId xmlns:p14="http://schemas.microsoft.com/office/powerpoint/2010/main" val="4019227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F33E9-78DB-C20C-170F-301C8E0A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Hyper-V </a:t>
            </a:r>
            <a:r>
              <a:rPr lang="en-IN" err="1"/>
              <a:t>Vmbus</a:t>
            </a:r>
            <a:endParaRPr lang="en-IN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5D15E1-E679-36C6-088A-E7C37B3301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612" y="2120900"/>
            <a:ext cx="6755126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40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AFA9-7162-CED9-D6E1-8C7E745E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VMBUS Interrupt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92887-06A9-FE46-2FF2-222F0BA29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In x86 </a:t>
            </a:r>
            <a:r>
              <a:rPr lang="en-IN" err="1"/>
              <a:t>VMBus</a:t>
            </a:r>
            <a:r>
              <a:rPr lang="en-IN"/>
              <a:t> was using Free IDT vector for Hyper-V ISR.</a:t>
            </a:r>
            <a:br>
              <a:rPr lang="en-IN"/>
            </a:br>
            <a:r>
              <a:rPr lang="en-IN"/>
              <a:t>In ARM64 </a:t>
            </a:r>
            <a:r>
              <a:rPr lang="en-IN" err="1"/>
              <a:t>VMBus</a:t>
            </a:r>
            <a:r>
              <a:rPr lang="en-IN"/>
              <a:t> uses Interrupt mentioned in the _CRS of the HID </a:t>
            </a:r>
            <a:r>
              <a:rPr lang="en-IN" err="1"/>
              <a:t>VMBus</a:t>
            </a:r>
            <a:r>
              <a:rPr lang="en-IN"/>
              <a:t>.</a:t>
            </a:r>
          </a:p>
          <a:p>
            <a:r>
              <a:rPr lang="en-IN"/>
              <a:t>This resource is currently owned</a:t>
            </a:r>
            <a:br>
              <a:rPr lang="en-IN"/>
            </a:br>
            <a:r>
              <a:rPr lang="en-IN"/>
              <a:t>by </a:t>
            </a:r>
            <a:r>
              <a:rPr lang="en-IN" err="1"/>
              <a:t>vmbus_res</a:t>
            </a:r>
            <a:r>
              <a:rPr lang="en-IN"/>
              <a:t> as a direct child</a:t>
            </a:r>
            <a:br>
              <a:rPr lang="en-IN"/>
            </a:br>
            <a:r>
              <a:rPr lang="en-IN"/>
              <a:t>of ACPI.</a:t>
            </a:r>
          </a:p>
          <a:p>
            <a:r>
              <a:rPr lang="en-IN"/>
              <a:t>To access this resource from </a:t>
            </a:r>
            <a:r>
              <a:rPr lang="en-IN" err="1"/>
              <a:t>vmbus_res</a:t>
            </a:r>
            <a:r>
              <a:rPr lang="en-IN"/>
              <a:t>, </a:t>
            </a:r>
            <a:br>
              <a:rPr lang="en-IN"/>
            </a:br>
            <a:r>
              <a:rPr lang="en-IN"/>
              <a:t>we have used :</a:t>
            </a:r>
            <a:br>
              <a:rPr lang="en-IN"/>
            </a:br>
            <a:r>
              <a:rPr lang="en-US" sz="1200" b="0" i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devclass_get_device</a:t>
            </a:r>
            <a:r>
              <a:rPr lang="en-US" sz="1200" b="0" i="0">
                <a:solidFill>
                  <a:srgbClr val="24292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0" i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devclass_find</a:t>
            </a:r>
            <a:r>
              <a:rPr lang="en-US" sz="1200" b="0" i="0">
                <a:solidFill>
                  <a:srgbClr val="24292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0" i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200" b="0" i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vmbus_res</a:t>
            </a:r>
            <a:r>
              <a:rPr lang="en-US" sz="1200" b="0" i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200" b="0" i="0">
                <a:solidFill>
                  <a:srgbClr val="24292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r>
              <a:rPr lang="en-US" sz="1200">
                <a:solidFill>
                  <a:srgbClr val="2429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0)</a:t>
            </a:r>
            <a:br>
              <a:rPr lang="en-IN"/>
            </a:br>
            <a:endParaRPr lang="en-IN"/>
          </a:p>
          <a:p>
            <a:r>
              <a:rPr lang="en-IN"/>
              <a:t>Also introduced new attributes in </a:t>
            </a:r>
            <a:r>
              <a:rPr lang="en-IN" err="1"/>
              <a:t>vmbus_softc</a:t>
            </a:r>
            <a:r>
              <a:rPr lang="en-IN"/>
              <a:t>:</a:t>
            </a:r>
            <a:br>
              <a:rPr lang="en-IN"/>
            </a:br>
            <a:r>
              <a:rPr lang="en-IN" err="1"/>
              <a:t>ires</a:t>
            </a:r>
            <a:r>
              <a:rPr lang="en-IN"/>
              <a:t>, </a:t>
            </a:r>
            <a:r>
              <a:rPr lang="en-IN" err="1"/>
              <a:t>icookie</a:t>
            </a:r>
            <a:r>
              <a:rPr lang="en-IN"/>
              <a:t> and vector.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8BF9E-B192-E733-157D-E5F6A7BC62D3}"/>
              </a:ext>
            </a:extLst>
          </p:cNvPr>
          <p:cNvSpPr txBox="1"/>
          <p:nvPr/>
        </p:nvSpPr>
        <p:spPr>
          <a:xfrm>
            <a:off x="6891866" y="2988734"/>
            <a:ext cx="46143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Name (_HID, "</a:t>
            </a:r>
            <a:r>
              <a:rPr lang="en-US" sz="140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VMBus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")  // _HID: Hardware ID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 Name (_UID, Zero)  // _UID: Unique ID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 ...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 Name (_CRS, </a:t>
            </a:r>
            <a:r>
              <a:rPr lang="en-US" sz="14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ResourceTemplate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()  // _CRS: Current Resource Settings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 {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 Interrupt (</a:t>
            </a:r>
            <a:r>
              <a:rPr lang="en-US" sz="14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ResourceConsumer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Edge, </a:t>
            </a:r>
            <a:r>
              <a:rPr lang="en-US" sz="14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ActiveHigh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Exclusive, ,, )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 {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     0x00000012,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         }</a:t>
            </a:r>
            <a:endParaRPr lang="en-IN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A11526-CAEA-EE6C-56A8-7DBABE7418BD}"/>
              </a:ext>
            </a:extLst>
          </p:cNvPr>
          <p:cNvSpPr txBox="1"/>
          <p:nvPr/>
        </p:nvSpPr>
        <p:spPr>
          <a:xfrm>
            <a:off x="6595533" y="29802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6815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B159-FABA-C29A-0E77-5149F755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7708F-C24F-CEE2-3F35-CCE2BA6AE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From the successful allocated </a:t>
            </a:r>
            <a:r>
              <a:rPr lang="en-IN" err="1"/>
              <a:t>ires</a:t>
            </a:r>
            <a:r>
              <a:rPr lang="en-IN"/>
              <a:t> resource, we are getting the </a:t>
            </a:r>
            <a:br>
              <a:rPr lang="en-IN"/>
            </a:br>
            <a:r>
              <a:rPr lang="en-IN" err="1"/>
              <a:t>irq</a:t>
            </a:r>
            <a:r>
              <a:rPr lang="en-IN"/>
              <a:t> number using </a:t>
            </a:r>
            <a:r>
              <a:rPr lang="en-IN" err="1"/>
              <a:t>rman_get_virtual</a:t>
            </a:r>
            <a:r>
              <a:rPr lang="en-IN"/>
              <a:t>(), which we are using then for synthetic</a:t>
            </a:r>
            <a:br>
              <a:rPr lang="en-IN"/>
            </a:br>
            <a:r>
              <a:rPr lang="en-IN"/>
              <a:t>interrupt controller setup.</a:t>
            </a:r>
            <a:br>
              <a:rPr lang="en-IN"/>
            </a:br>
            <a:r>
              <a:rPr lang="en-IN" err="1"/>
              <a:t>sc</a:t>
            </a:r>
            <a:r>
              <a:rPr lang="en-IN"/>
              <a:t>-&gt;</a:t>
            </a:r>
            <a:r>
              <a:rPr lang="en-IN" err="1"/>
              <a:t>vmbus_idtvec</a:t>
            </a:r>
            <a:r>
              <a:rPr lang="en-IN"/>
              <a:t> = </a:t>
            </a:r>
            <a:r>
              <a:rPr lang="en-IN" err="1"/>
              <a:t>irq_data</a:t>
            </a:r>
            <a:r>
              <a:rPr lang="en-IN"/>
              <a:t>-&gt;</a:t>
            </a:r>
            <a:r>
              <a:rPr lang="en-IN" err="1"/>
              <a:t>irq</a:t>
            </a:r>
            <a:r>
              <a:rPr lang="en-IN"/>
              <a:t>;</a:t>
            </a:r>
          </a:p>
          <a:p>
            <a:r>
              <a:rPr lang="en-IN"/>
              <a:t>These changes are in vmbus_aarch64.c and the </a:t>
            </a:r>
            <a:r>
              <a:rPr lang="en-IN" err="1"/>
              <a:t>lapic</a:t>
            </a:r>
            <a:r>
              <a:rPr lang="en-IN"/>
              <a:t> based</a:t>
            </a:r>
            <a:br>
              <a:rPr lang="en-IN"/>
            </a:br>
            <a:r>
              <a:rPr lang="en-IN"/>
              <a:t>IDT vector setup has been moved in vmbus_x86.c</a:t>
            </a:r>
          </a:p>
        </p:txBody>
      </p:sp>
    </p:spTree>
    <p:extLst>
      <p:ext uri="{BB962C8B-B14F-4D97-AF65-F5344CB8AC3E}">
        <p14:creationId xmlns:p14="http://schemas.microsoft.com/office/powerpoint/2010/main" val="3823129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F3937-DFAF-6B1C-4782-E7893DA4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Current work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9ADD0-461E-C8C9-04D7-01FE32B36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Enabling </a:t>
            </a:r>
            <a:r>
              <a:rPr lang="en-IN" err="1"/>
              <a:t>vmbus_pcib</a:t>
            </a:r>
            <a:r>
              <a:rPr lang="en-IN"/>
              <a:t> for to use accelerated networking feature of Hyper-V in Azure.</a:t>
            </a:r>
          </a:p>
          <a:p>
            <a:pPr marL="342900" indent="-342900">
              <a:buFontTx/>
              <a:buChar char="-"/>
            </a:pPr>
            <a:r>
              <a:rPr lang="en-US">
                <a:solidFill>
                  <a:schemeClr val="tx1"/>
                </a:solidFill>
              </a:rPr>
              <a:t>Hyper-V does </a:t>
            </a:r>
            <a:r>
              <a:rPr lang="en-US" u="sng">
                <a:solidFill>
                  <a:schemeClr val="tx1"/>
                </a:solidFill>
              </a:rPr>
              <a:t>not</a:t>
            </a:r>
            <a:r>
              <a:rPr lang="en-US">
                <a:solidFill>
                  <a:schemeClr val="tx1"/>
                </a:solidFill>
              </a:rPr>
              <a:t> emulate a full-fledged PCI bridge.</a:t>
            </a:r>
          </a:p>
          <a:p>
            <a:pPr marL="342900" indent="-342900">
              <a:buFontTx/>
              <a:buChar char="-"/>
            </a:pPr>
            <a:r>
              <a:rPr lang="en-US">
                <a:solidFill>
                  <a:schemeClr val="tx1"/>
                </a:solidFill>
              </a:rPr>
              <a:t>A cooperative PCI bridge driver is needed on FreeBSD.</a:t>
            </a:r>
          </a:p>
          <a:p>
            <a:pPr marL="800100" lvl="1" indent="-342900">
              <a:buFontTx/>
              <a:buChar char="-"/>
            </a:pPr>
            <a:r>
              <a:rPr lang="en-US">
                <a:solidFill>
                  <a:schemeClr val="tx1"/>
                </a:solidFill>
              </a:rPr>
              <a:t>Handle PCI configuration space accessing.</a:t>
            </a:r>
          </a:p>
          <a:p>
            <a:pPr marL="800100" lvl="1" indent="-342900">
              <a:buFontTx/>
              <a:buChar char="-"/>
            </a:pPr>
            <a:r>
              <a:rPr lang="en-US">
                <a:solidFill>
                  <a:schemeClr val="tx1"/>
                </a:solidFill>
              </a:rPr>
              <a:t>Setup BARs for SR-IOV/passed-through devices.</a:t>
            </a:r>
          </a:p>
          <a:p>
            <a:pPr marL="800100" lvl="1" indent="-342900">
              <a:buFontTx/>
              <a:buChar char="-"/>
            </a:pPr>
            <a:r>
              <a:rPr lang="en-US">
                <a:solidFill>
                  <a:schemeClr val="tx1"/>
                </a:solidFill>
              </a:rPr>
              <a:t>Remap MSI/MSI-X data and address.</a:t>
            </a:r>
          </a:p>
          <a:p>
            <a:endParaRPr lang="en-IN"/>
          </a:p>
          <a:p>
            <a:r>
              <a:rPr lang="en-IN"/>
              <a:t>Following this work, we will have SR-IOV, NVME enabled for FreeBSD on ARM64 Hyper-V.</a:t>
            </a:r>
          </a:p>
          <a:p>
            <a:pPr marL="0" indent="0">
              <a:buNone/>
            </a:pP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15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4300-11AD-51CB-CA6C-1A2D9FB06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/>
              <a:t>Thank You and 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0CCC1-A00E-42F3-AC08-AE8524089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9900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C3815F77673945B24131E1BD2FEED2" ma:contentTypeVersion="15" ma:contentTypeDescription="Create a new document." ma:contentTypeScope="" ma:versionID="52bd884e62592fdf64d81df90471bfd6">
  <xsd:schema xmlns:xsd="http://www.w3.org/2001/XMLSchema" xmlns:xs="http://www.w3.org/2001/XMLSchema" xmlns:p="http://schemas.microsoft.com/office/2006/metadata/properties" xmlns:ns1="http://schemas.microsoft.com/sharepoint/v3" xmlns:ns3="27aad13a-16f7-41f9-82b2-201b806687c8" xmlns:ns4="9772021f-eb5a-447f-81ec-e140f0107e92" targetNamespace="http://schemas.microsoft.com/office/2006/metadata/properties" ma:root="true" ma:fieldsID="3bc6a6ca4fabb06bdda1a4f3aa6750da" ns1:_="" ns3:_="" ns4:_="">
    <xsd:import namespace="http://schemas.microsoft.com/sharepoint/v3"/>
    <xsd:import namespace="27aad13a-16f7-41f9-82b2-201b806687c8"/>
    <xsd:import namespace="9772021f-eb5a-447f-81ec-e140f0107e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aad13a-16f7-41f9-82b2-201b806687c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2021f-eb5a-447f-81ec-e140f0107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66C5940-3513-4A24-AEA8-BF599173DC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4E6449-1DDD-4196-80A6-645F6DC84659}">
  <ds:schemaRefs>
    <ds:schemaRef ds:uri="27aad13a-16f7-41f9-82b2-201b806687c8"/>
    <ds:schemaRef ds:uri="9772021f-eb5a-447f-81ec-e140f0107e9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36D0C07-D0C6-4149-83CA-DB330BB4DAF2}">
  <ds:schemaRefs>
    <ds:schemaRef ds:uri="http://schemas.openxmlformats.org/package/2006/metadata/core-properties"/>
    <ds:schemaRef ds:uri="http://purl.org/dc/elements/1.1/"/>
    <ds:schemaRef ds:uri="http://purl.org/dc/terms/"/>
    <ds:schemaRef ds:uri="27aad13a-16f7-41f9-82b2-201b806687c8"/>
    <ds:schemaRef ds:uri="http://www.w3.org/XML/1998/namespace"/>
    <ds:schemaRef ds:uri="9772021f-eb5a-447f-81ec-e140f0107e92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0</TotalTime>
  <Words>885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Courier New</vt:lpstr>
      <vt:lpstr>Rockwell</vt:lpstr>
      <vt:lpstr>Rockwell Condensed</vt:lpstr>
      <vt:lpstr>Wingdings</vt:lpstr>
      <vt:lpstr>Wood Type</vt:lpstr>
      <vt:lpstr>FreeBSD on ARM64 Hyper-V</vt:lpstr>
      <vt:lpstr>Preface</vt:lpstr>
      <vt:lpstr>FreeBSD on ARM64</vt:lpstr>
      <vt:lpstr>Existing Hyper-V device driver layout</vt:lpstr>
      <vt:lpstr>New hyper-v device driver layout</vt:lpstr>
      <vt:lpstr>Contd.</vt:lpstr>
      <vt:lpstr>ARM SMCCC HVC</vt:lpstr>
      <vt:lpstr>Hyper-v identify and LOAD </vt:lpstr>
      <vt:lpstr>Hyper-V Vmbus</vt:lpstr>
      <vt:lpstr>VMBUS Interrupt handling</vt:lpstr>
      <vt:lpstr>Contd.</vt:lpstr>
      <vt:lpstr>Current work </vt:lpstr>
      <vt:lpstr>Thank You and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FreeBSD on ARM64 Hyper-V</dc:title>
  <dc:creator>Souradeep Chakrabarti</dc:creator>
  <cp:lastModifiedBy>Souradeep Chakrabarti</cp:lastModifiedBy>
  <cp:revision>1</cp:revision>
  <dcterms:created xsi:type="dcterms:W3CDTF">2022-10-24T03:32:35Z</dcterms:created>
  <dcterms:modified xsi:type="dcterms:W3CDTF">2022-11-03T17:59:37Z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0x010100DDC3815F77673945B24131E1BD2FEED2</vt:lpwstr>
  </property>
</Properties>
</file>